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3"/>
    <p:sldId id="257" r:id="rId4"/>
    <p:sldId id="272" r:id="rId5"/>
    <p:sldId id="259" r:id="rId7"/>
    <p:sldId id="283" r:id="rId8"/>
    <p:sldId id="293" r:id="rId9"/>
    <p:sldId id="274" r:id="rId10"/>
    <p:sldId id="262" r:id="rId11"/>
    <p:sldId id="322" r:id="rId12"/>
    <p:sldId id="263" r:id="rId13"/>
    <p:sldId id="286" r:id="rId14"/>
    <p:sldId id="287" r:id="rId15"/>
    <p:sldId id="289" r:id="rId16"/>
    <p:sldId id="267" r:id="rId17"/>
    <p:sldId id="296" r:id="rId18"/>
    <p:sldId id="310" r:id="rId19"/>
    <p:sldId id="270" r:id="rId20"/>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者" initials="作"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069"/>
        <p:guide pos="2811"/>
      </p:guideLst>
    </p:cSldViewPr>
  </p:slideViewPr>
  <p:gridSpacing cx="72006" cy="72006"/>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commentAuthors" Target="commentAuthors.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D2A48B96-639E-45A3-A0BA-2464DFDB1FAA}" type="datetimeFigureOut">
              <a:rPr lang="zh-CN" altLang="en-US" strike="noStrike" noProof="1" smtClean="0">
                <a:latin typeface="Arial" panose="02080604020202020204" pitchFamily="34" charset="0"/>
                <a:ea typeface="宋体" pitchFamily="2" charset="-122"/>
                <a:cs typeface="+mn-cs"/>
              </a:rPr>
            </a:fld>
            <a:endParaRPr lang="zh-CN" altLang="en-US" strike="noStrike" noProof="1"/>
          </a:p>
        </p:txBody>
      </p:sp>
      <p:sp>
        <p:nvSpPr>
          <p:cNvPr id="19460" name="幻灯片图像占位符 3"/>
          <p:cNvSpPr>
            <a:spLocks noGrp="1" noRot="1" noChangeAspect="1"/>
          </p:cNvSpPr>
          <p:nvPr>
            <p:ph type="sldImg"/>
          </p:nvPr>
        </p:nvSpPr>
        <p:spPr>
          <a:xfrm>
            <a:off x="1371600" y="1143000"/>
            <a:ext cx="4114800" cy="3086100"/>
          </a:xfrm>
          <a:prstGeom prst="rect">
            <a:avLst/>
          </a:prstGeom>
          <a:noFill/>
          <a:ln w="12700" cap="flat" cmpd="sng">
            <a:solidFill>
              <a:srgbClr val="000000"/>
            </a:solidFill>
            <a:prstDash val="solid"/>
            <a:round/>
            <a:headEnd type="none" w="med" len="med"/>
            <a:tailEnd type="none" w="med" len="med"/>
          </a:ln>
        </p:spPr>
      </p:sp>
      <p:sp>
        <p:nvSpPr>
          <p:cNvPr id="19461" name="备注占位符 4"/>
          <p:cNvSpPr>
            <a:spLocks noGrp="1"/>
          </p:cNvSpPr>
          <p:nvPr>
            <p:ph type="body" sz="quarter"/>
          </p:nvPr>
        </p:nvSpPr>
        <p:spPr>
          <a:xfrm>
            <a:off x="685800" y="4400550"/>
            <a:ext cx="5486400" cy="3600450"/>
          </a:xfrm>
          <a:prstGeom prst="rect">
            <a:avLst/>
          </a:prstGeom>
          <a:noFill/>
          <a:ln w="9525">
            <a:noFill/>
          </a:ln>
        </p:spPr>
        <p:txBody>
          <a:bodyPr vert="horz" lIns="91440" tIns="45720" rIns="91440" bIns="45720" anchor="t" anchorCtr="0"/>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A6837353-30EB-4A48-80EB-173D804AEFBD}" type="slidenum">
              <a:rPr lang="zh-CN" altLang="en-US" strike="noStrike" noProof="1" smtClean="0">
                <a:latin typeface="Arial" panose="02080604020202020204" pitchFamily="34" charset="0"/>
                <a:ea typeface="宋体" pitchFamily="2" charset="-122"/>
                <a:cs typeface="+mn-cs"/>
              </a:rPr>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幻灯片图像占位符 1"/>
          <p:cNvSpPr>
            <a:spLocks noGrp="1" noRot="1" noChangeAspect="1"/>
          </p:cNvSpPr>
          <p:nvPr>
            <p:ph type="sldImg"/>
          </p:nvPr>
        </p:nvSpPr>
        <p:spPr>
          <a:ln>
            <a:miter/>
          </a:ln>
        </p:spPr>
      </p:sp>
      <p:sp>
        <p:nvSpPr>
          <p:cNvPr id="23554" name="备注占位符 2"/>
          <p:cNvSpPr>
            <a:spLocks noGrp="1"/>
          </p:cNvSpPr>
          <p:nvPr>
            <p:ph type="body"/>
          </p:nvPr>
        </p:nvSpPr>
        <p:spPr/>
        <p:txBody>
          <a:bodyPr wrap="square" lIns="91440" tIns="45720" rIns="91440" bIns="45720" anchor="t" anchorCtr="0"/>
          <a:p>
            <a:pPr lvl="0"/>
            <a:endParaRPr lang="zh-CN" altLang="en-US"/>
          </a:p>
        </p:txBody>
      </p:sp>
      <p:sp>
        <p:nvSpPr>
          <p:cNvPr id="23555"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latin typeface="Arial" panose="02080604020202020204" pitchFamily="34" charset="0"/>
                <a:ea typeface="宋体" pitchFamily="2" charset="-122"/>
              </a:rPr>
            </a:fld>
            <a:endParaRPr lang="zh-CN" altLang="en-US" sz="1200">
              <a:latin typeface="Arial" panose="02080604020202020204" pitchFamily="34" charset="0"/>
              <a:ea typeface="宋体"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幻灯片图像占位符 1"/>
          <p:cNvSpPr>
            <a:spLocks noGrp="1" noRot="1" noChangeAspect="1"/>
          </p:cNvSpPr>
          <p:nvPr>
            <p:ph type="sldImg"/>
          </p:nvPr>
        </p:nvSpPr>
        <p:spPr/>
      </p:sp>
      <p:sp>
        <p:nvSpPr>
          <p:cNvPr id="26626" name="备注占位符 2"/>
          <p:cNvSpPr>
            <a:spLocks noGrp="1"/>
          </p:cNvSpPr>
          <p:nvPr>
            <p:ph type="body"/>
          </p:nvPr>
        </p:nvSpPr>
        <p:spPr/>
        <p:txBody>
          <a:bodyPr lIns="91440" tIns="45720" rIns="91440" bIns="45720" anchor="t" anchorCtr="0"/>
          <a:p>
            <a:pPr lvl="0"/>
            <a:endParaRPr lang="zh-CN" altLang="en-US"/>
          </a:p>
        </p:txBody>
      </p:sp>
      <p:sp>
        <p:nvSpPr>
          <p:cNvPr id="26627"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latin typeface="Arial" panose="02080604020202020204" pitchFamily="34" charset="0"/>
                <a:ea typeface="宋体" pitchFamily="2" charset="-122"/>
              </a:rPr>
            </a:fld>
            <a:endParaRPr lang="zh-CN" altLang="en-US" sz="1200">
              <a:latin typeface="Arial" panose="02080604020202020204" pitchFamily="34" charset="0"/>
              <a:ea typeface="宋体"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幻灯片图像占位符 1"/>
          <p:cNvSpPr>
            <a:spLocks noGrp="1" noRot="1" noChangeAspect="1"/>
          </p:cNvSpPr>
          <p:nvPr>
            <p:ph type="sldImg"/>
          </p:nvPr>
        </p:nvSpPr>
        <p:spPr>
          <a:ln>
            <a:miter/>
          </a:ln>
        </p:spPr>
      </p:sp>
      <p:sp>
        <p:nvSpPr>
          <p:cNvPr id="29698" name="备注占位符 2"/>
          <p:cNvSpPr>
            <a:spLocks noGrp="1"/>
          </p:cNvSpPr>
          <p:nvPr>
            <p:ph type="body"/>
          </p:nvPr>
        </p:nvSpPr>
        <p:spPr/>
        <p:txBody>
          <a:bodyPr wrap="square" lIns="91440" tIns="45720" rIns="91440" bIns="45720" anchor="t" anchorCtr="0"/>
          <a:p>
            <a:pPr lvl="0"/>
            <a:endParaRPr lang="zh-CN" altLang="en-US"/>
          </a:p>
        </p:txBody>
      </p:sp>
      <p:sp>
        <p:nvSpPr>
          <p:cNvPr id="29699"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latin typeface="Arial" panose="02080604020202020204" pitchFamily="34" charset="0"/>
                <a:ea typeface="宋体" pitchFamily="2" charset="-122"/>
              </a:rPr>
            </a:fld>
            <a:endParaRPr lang="zh-CN" altLang="en-US" sz="1200">
              <a:latin typeface="Arial" panose="02080604020202020204" pitchFamily="34" charset="0"/>
              <a:ea typeface="宋体"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幻灯片图像占位符 1"/>
          <p:cNvSpPr>
            <a:spLocks noGrp="1" noRot="1"/>
          </p:cNvSpPr>
          <p:nvPr>
            <p:ph type="sldImg"/>
          </p:nvPr>
        </p:nvSpPr>
        <p:spPr/>
      </p:sp>
      <p:sp>
        <p:nvSpPr>
          <p:cNvPr id="31746" name="文本占位符 2"/>
          <p:cNvSpPr>
            <a:spLocks noGrp="1"/>
          </p:cNvSpPr>
          <p:nvPr>
            <p:ph type="body"/>
          </p:nvPr>
        </p:nvSpPr>
        <p:spPr/>
        <p:txBody>
          <a:bodyPr lIns="91440" tIns="45720" rIns="91440" bIns="45720" anchor="t" anchorCtr="0"/>
          <a:p>
            <a:pPr lvl="0"/>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tags" Target="../tags/tag7.xml"/><Relationship Id="rId8" Type="http://schemas.openxmlformats.org/officeDocument/2006/relationships/tags" Target="../tags/tag6.xml"/><Relationship Id="rId7" Type="http://schemas.openxmlformats.org/officeDocument/2006/relationships/tags" Target="../tags/tag5.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tags" Target="../tags/tag1.xml"/><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56.xml"/><Relationship Id="rId8" Type="http://schemas.openxmlformats.org/officeDocument/2006/relationships/tags" Target="../tags/tag55.xml"/><Relationship Id="rId7" Type="http://schemas.openxmlformats.org/officeDocument/2006/relationships/tags" Target="../tags/tag54.xml"/><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64.xml"/><Relationship Id="rId8" Type="http://schemas.openxmlformats.org/officeDocument/2006/relationships/tags" Target="../tags/tag63.xml"/><Relationship Id="rId7" Type="http://schemas.openxmlformats.org/officeDocument/2006/relationships/tags" Target="../tags/tag62.xml"/><Relationship Id="rId6" Type="http://schemas.openxmlformats.org/officeDocument/2006/relationships/tags" Target="../tags/tag61.xml"/><Relationship Id="rId5" Type="http://schemas.openxmlformats.org/officeDocument/2006/relationships/tags" Target="../tags/tag60.xml"/><Relationship Id="rId4" Type="http://schemas.openxmlformats.org/officeDocument/2006/relationships/tags" Target="../tags/tag59.xml"/><Relationship Id="rId3" Type="http://schemas.openxmlformats.org/officeDocument/2006/relationships/tags" Target="../tags/tag58.xml"/><Relationship Id="rId2" Type="http://schemas.openxmlformats.org/officeDocument/2006/relationships/tags" Target="../tags/tag57.xml"/><Relationship Id="rId10" Type="http://schemas.openxmlformats.org/officeDocument/2006/relationships/tags" Target="../tags/tag65.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7" Type="http://schemas.openxmlformats.org/officeDocument/2006/relationships/tags" Target="../tags/tag71.xml"/><Relationship Id="rId6" Type="http://schemas.openxmlformats.org/officeDocument/2006/relationships/tags" Target="../tags/tag70.xml"/><Relationship Id="rId5" Type="http://schemas.openxmlformats.org/officeDocument/2006/relationships/tags" Target="../tags/tag69.xml"/><Relationship Id="rId4" Type="http://schemas.openxmlformats.org/officeDocument/2006/relationships/tags" Target="../tags/tag68.xml"/><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79.xml"/><Relationship Id="rId8" Type="http://schemas.openxmlformats.org/officeDocument/2006/relationships/tags" Target="../tags/tag78.xml"/><Relationship Id="rId7" Type="http://schemas.openxmlformats.org/officeDocument/2006/relationships/tags" Target="../tags/tag77.xml"/><Relationship Id="rId6" Type="http://schemas.openxmlformats.org/officeDocument/2006/relationships/tags" Target="../tags/tag76.xml"/><Relationship Id="rId5" Type="http://schemas.openxmlformats.org/officeDocument/2006/relationships/tags" Target="../tags/tag75.xml"/><Relationship Id="rId4" Type="http://schemas.openxmlformats.org/officeDocument/2006/relationships/tags" Target="../tags/tag74.xml"/><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7" Type="http://schemas.openxmlformats.org/officeDocument/2006/relationships/tags" Target="../tags/tag85.xml"/><Relationship Id="rId6" Type="http://schemas.openxmlformats.org/officeDocument/2006/relationships/tags" Target="../tags/tag84.xml"/><Relationship Id="rId5" Type="http://schemas.openxmlformats.org/officeDocument/2006/relationships/tags" Target="../tags/tag83.xml"/><Relationship Id="rId4" Type="http://schemas.openxmlformats.org/officeDocument/2006/relationships/tags" Target="../tags/tag82.xml"/><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93.xml"/><Relationship Id="rId8" Type="http://schemas.openxmlformats.org/officeDocument/2006/relationships/tags" Target="../tags/tag92.xml"/><Relationship Id="rId7" Type="http://schemas.openxmlformats.org/officeDocument/2006/relationships/tags" Target="../tags/tag91.xml"/><Relationship Id="rId6" Type="http://schemas.openxmlformats.org/officeDocument/2006/relationships/tags" Target="../tags/tag90.xml"/><Relationship Id="rId5" Type="http://schemas.openxmlformats.org/officeDocument/2006/relationships/tags" Target="../tags/tag89.xml"/><Relationship Id="rId4" Type="http://schemas.openxmlformats.org/officeDocument/2006/relationships/tags" Target="../tags/tag88.xml"/><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7" Type="http://schemas.openxmlformats.org/officeDocument/2006/relationships/tags" Target="../tags/tag99.xml"/><Relationship Id="rId6" Type="http://schemas.openxmlformats.org/officeDocument/2006/relationships/tags" Target="../tags/tag98.xml"/><Relationship Id="rId5" Type="http://schemas.openxmlformats.org/officeDocument/2006/relationships/tags" Target="../tags/tag97.xml"/><Relationship Id="rId4" Type="http://schemas.openxmlformats.org/officeDocument/2006/relationships/tags" Target="../tags/tag96.xml"/><Relationship Id="rId3" Type="http://schemas.openxmlformats.org/officeDocument/2006/relationships/tags" Target="../tags/tag95.xml"/><Relationship Id="rId2" Type="http://schemas.openxmlformats.org/officeDocument/2006/relationships/tags" Target="../tags/tag94.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7" Type="http://schemas.openxmlformats.org/officeDocument/2006/relationships/tags" Target="../tags/tag105.xml"/><Relationship Id="rId6" Type="http://schemas.openxmlformats.org/officeDocument/2006/relationships/tags" Target="../tags/tag104.xml"/><Relationship Id="rId5" Type="http://schemas.openxmlformats.org/officeDocument/2006/relationships/tags" Target="../tags/tag103.xml"/><Relationship Id="rId4" Type="http://schemas.openxmlformats.org/officeDocument/2006/relationships/tags" Target="../tags/tag102.xml"/><Relationship Id="rId3" Type="http://schemas.openxmlformats.org/officeDocument/2006/relationships/tags" Target="../tags/tag101.xml"/><Relationship Id="rId2" Type="http://schemas.openxmlformats.org/officeDocument/2006/relationships/tags" Target="../tags/tag100.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19.xml"/><Relationship Id="rId7" Type="http://schemas.openxmlformats.org/officeDocument/2006/relationships/tags" Target="../tags/tag18.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tags" Target="../tags/tag42.xml"/><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18" name="任意多边形 17"/>
          <p:cNvSpPr/>
          <p:nvPr>
            <p:custDataLst>
              <p:tags r:id="rId3"/>
            </p:custDataLst>
          </p:nvPr>
        </p:nvSpPr>
        <p:spPr bwMode="auto">
          <a:xfrm>
            <a:off x="0" y="855663"/>
            <a:ext cx="6738938" cy="2197100"/>
          </a:xfrm>
          <a:custGeom>
            <a:avLst/>
            <a:gdLst>
              <a:gd name="connsiteX0" fmla="*/ 0 w 8985250"/>
              <a:gd name="connsiteY0" fmla="*/ 0 h 2928938"/>
              <a:gd name="connsiteX1" fmla="*/ 8985250 w 8985250"/>
              <a:gd name="connsiteY1" fmla="*/ 0 h 2928938"/>
              <a:gd name="connsiteX2" fmla="*/ 7290546 w 8985250"/>
              <a:gd name="connsiteY2" fmla="*/ 2928938 h 2928938"/>
              <a:gd name="connsiteX3" fmla="*/ 0 w 8985250"/>
              <a:gd name="connsiteY3" fmla="*/ 2928938 h 2928938"/>
            </a:gdLst>
            <a:ahLst/>
            <a:cxnLst>
              <a:cxn ang="0">
                <a:pos x="connsiteX0" y="connsiteY0"/>
              </a:cxn>
              <a:cxn ang="0">
                <a:pos x="connsiteX1" y="connsiteY1"/>
              </a:cxn>
              <a:cxn ang="0">
                <a:pos x="connsiteX2" y="connsiteY2"/>
              </a:cxn>
              <a:cxn ang="0">
                <a:pos x="connsiteX3" y="connsiteY3"/>
              </a:cxn>
            </a:cxnLst>
            <a:rect l="l" t="t" r="r" b="b"/>
            <a:pathLst>
              <a:path w="8985250" h="2928938">
                <a:moveTo>
                  <a:pt x="0" y="0"/>
                </a:moveTo>
                <a:lnTo>
                  <a:pt x="8985250" y="0"/>
                </a:lnTo>
                <a:lnTo>
                  <a:pt x="7290546" y="2928938"/>
                </a:lnTo>
                <a:lnTo>
                  <a:pt x="0" y="2928938"/>
                </a:lnTo>
                <a:close/>
              </a:path>
            </a:pathLst>
          </a:custGeom>
          <a:solidFill>
            <a:schemeClr val="accent4">
              <a:lumMod val="85000"/>
            </a:schemeClr>
          </a:solidFill>
          <a:ln w="0">
            <a:noFill/>
            <a:prstDash val="solid"/>
            <a:round/>
          </a:ln>
        </p:spPr>
        <p:txBody>
          <a:bodyPr wrap="square" lIns="96435" tIns="48217" rIns="96435" bIns="48217">
            <a:noAutofit/>
          </a:bodyPr>
          <a:lstStyle/>
          <a:p>
            <a:pPr fontAlgn="base"/>
            <a:endParaRPr lang="zh-CN" altLang="en-US" sz="1350" strike="noStrike" noProof="1">
              <a:ea typeface="宋体" pitchFamily="2" charset="-122"/>
            </a:endParaRPr>
          </a:p>
        </p:txBody>
      </p:sp>
      <p:sp>
        <p:nvSpPr>
          <p:cNvPr id="16" name="任意多边形 15"/>
          <p:cNvSpPr/>
          <p:nvPr>
            <p:custDataLst>
              <p:tags r:id="rId4"/>
            </p:custDataLst>
          </p:nvPr>
        </p:nvSpPr>
        <p:spPr bwMode="auto">
          <a:xfrm>
            <a:off x="0" y="1562100"/>
            <a:ext cx="4659313" cy="1955800"/>
          </a:xfrm>
          <a:custGeom>
            <a:avLst/>
            <a:gdLst>
              <a:gd name="connsiteX0" fmla="*/ 0 w 6211888"/>
              <a:gd name="connsiteY0" fmla="*/ 0 h 2608262"/>
              <a:gd name="connsiteX1" fmla="*/ 6211888 w 6211888"/>
              <a:gd name="connsiteY1" fmla="*/ 0 h 2608262"/>
              <a:gd name="connsiteX2" fmla="*/ 4700849 w 6211888"/>
              <a:gd name="connsiteY2" fmla="*/ 2608262 h 2608262"/>
              <a:gd name="connsiteX3" fmla="*/ 0 w 6211888"/>
              <a:gd name="connsiteY3" fmla="*/ 2608262 h 2608262"/>
            </a:gdLst>
            <a:ahLst/>
            <a:cxnLst>
              <a:cxn ang="0">
                <a:pos x="connsiteX0" y="connsiteY0"/>
              </a:cxn>
              <a:cxn ang="0">
                <a:pos x="connsiteX1" y="connsiteY1"/>
              </a:cxn>
              <a:cxn ang="0">
                <a:pos x="connsiteX2" y="connsiteY2"/>
              </a:cxn>
              <a:cxn ang="0">
                <a:pos x="connsiteX3" y="connsiteY3"/>
              </a:cxn>
            </a:cxnLst>
            <a:rect l="l" t="t" r="r" b="b"/>
            <a:pathLst>
              <a:path w="6211888" h="2608262">
                <a:moveTo>
                  <a:pt x="0" y="0"/>
                </a:moveTo>
                <a:lnTo>
                  <a:pt x="6211888" y="0"/>
                </a:lnTo>
                <a:lnTo>
                  <a:pt x="4700849" y="2608262"/>
                </a:lnTo>
                <a:lnTo>
                  <a:pt x="0" y="2608262"/>
                </a:lnTo>
                <a:close/>
              </a:path>
            </a:pathLst>
          </a:custGeom>
          <a:solidFill>
            <a:schemeClr val="accent3"/>
          </a:solidFill>
          <a:ln w="0">
            <a:noFill/>
            <a:prstDash val="solid"/>
            <a:round/>
          </a:ln>
        </p:spPr>
        <p:txBody>
          <a:bodyPr wrap="square" lIns="96435" tIns="48217" rIns="96435" bIns="48217">
            <a:noAutofit/>
          </a:bodyPr>
          <a:lstStyle/>
          <a:p>
            <a:pPr fontAlgn="base"/>
            <a:endParaRPr lang="zh-CN" altLang="en-US" sz="1350" strike="noStrike" noProof="1"/>
          </a:p>
        </p:txBody>
      </p:sp>
      <p:sp>
        <p:nvSpPr>
          <p:cNvPr id="14" name="任意多边形 13"/>
          <p:cNvSpPr/>
          <p:nvPr>
            <p:custDataLst>
              <p:tags r:id="rId5"/>
            </p:custDataLst>
          </p:nvPr>
        </p:nvSpPr>
        <p:spPr bwMode="auto">
          <a:xfrm>
            <a:off x="0" y="855663"/>
            <a:ext cx="4492625" cy="4513263"/>
          </a:xfrm>
          <a:custGeom>
            <a:avLst/>
            <a:gdLst>
              <a:gd name="connsiteX0" fmla="*/ 0 w 5989638"/>
              <a:gd name="connsiteY0" fmla="*/ 0 h 6016625"/>
              <a:gd name="connsiteX1" fmla="*/ 5989638 w 5989638"/>
              <a:gd name="connsiteY1" fmla="*/ 0 h 6016625"/>
              <a:gd name="connsiteX2" fmla="*/ 2501901 w 5989638"/>
              <a:gd name="connsiteY2" fmla="*/ 6016625 h 6016625"/>
              <a:gd name="connsiteX3" fmla="*/ 0 w 5989638"/>
              <a:gd name="connsiteY3" fmla="*/ 6016625 h 6016625"/>
            </a:gdLst>
            <a:ahLst/>
            <a:cxnLst>
              <a:cxn ang="0">
                <a:pos x="connsiteX0" y="connsiteY0"/>
              </a:cxn>
              <a:cxn ang="0">
                <a:pos x="connsiteX1" y="connsiteY1"/>
              </a:cxn>
              <a:cxn ang="0">
                <a:pos x="connsiteX2" y="connsiteY2"/>
              </a:cxn>
              <a:cxn ang="0">
                <a:pos x="connsiteX3" y="connsiteY3"/>
              </a:cxn>
            </a:cxnLst>
            <a:rect l="l" t="t" r="r" b="b"/>
            <a:pathLst>
              <a:path w="5989638" h="6016625">
                <a:moveTo>
                  <a:pt x="0" y="0"/>
                </a:moveTo>
                <a:lnTo>
                  <a:pt x="5989638" y="0"/>
                </a:lnTo>
                <a:lnTo>
                  <a:pt x="2501901" y="6016625"/>
                </a:lnTo>
                <a:lnTo>
                  <a:pt x="0" y="6016625"/>
                </a:lnTo>
                <a:close/>
              </a:path>
            </a:pathLst>
          </a:custGeom>
          <a:solidFill>
            <a:schemeClr val="accent1"/>
          </a:solidFill>
          <a:ln w="0">
            <a:noFill/>
            <a:prstDash val="solid"/>
            <a:round/>
          </a:ln>
        </p:spPr>
        <p:txBody>
          <a:bodyPr wrap="square" lIns="96435" tIns="48217" rIns="96435" bIns="48217">
            <a:noAutofit/>
          </a:bodyPr>
          <a:lstStyle/>
          <a:p>
            <a:pPr fontAlgn="base"/>
            <a:endParaRPr lang="zh-CN" altLang="en-US" sz="1350" strike="noStrike" noProof="1"/>
          </a:p>
        </p:txBody>
      </p:sp>
      <p:sp>
        <p:nvSpPr>
          <p:cNvPr id="22" name="任意多边形 21"/>
          <p:cNvSpPr/>
          <p:nvPr>
            <p:custDataLst>
              <p:tags r:id="rId6"/>
            </p:custDataLst>
          </p:nvPr>
        </p:nvSpPr>
        <p:spPr bwMode="auto">
          <a:xfrm>
            <a:off x="6411913" y="2879725"/>
            <a:ext cx="2732088" cy="3121025"/>
          </a:xfrm>
          <a:custGeom>
            <a:avLst/>
            <a:gdLst>
              <a:gd name="connsiteX0" fmla="*/ 2409343 w 3642831"/>
              <a:gd name="connsiteY0" fmla="*/ 0 h 4162425"/>
              <a:gd name="connsiteX1" fmla="*/ 3642831 w 3642831"/>
              <a:gd name="connsiteY1" fmla="*/ 0 h 4162425"/>
              <a:gd name="connsiteX2" fmla="*/ 3642831 w 3642831"/>
              <a:gd name="connsiteY2" fmla="*/ 4162425 h 4162425"/>
              <a:gd name="connsiteX3" fmla="*/ 0 w 3642831"/>
              <a:gd name="connsiteY3" fmla="*/ 4162425 h 4162425"/>
            </a:gdLst>
            <a:ahLst/>
            <a:cxnLst>
              <a:cxn ang="0">
                <a:pos x="connsiteX0" y="connsiteY0"/>
              </a:cxn>
              <a:cxn ang="0">
                <a:pos x="connsiteX1" y="connsiteY1"/>
              </a:cxn>
              <a:cxn ang="0">
                <a:pos x="connsiteX2" y="connsiteY2"/>
              </a:cxn>
              <a:cxn ang="0">
                <a:pos x="connsiteX3" y="connsiteY3"/>
              </a:cxn>
            </a:cxnLst>
            <a:rect l="l" t="t" r="r" b="b"/>
            <a:pathLst>
              <a:path w="3642831" h="4162425">
                <a:moveTo>
                  <a:pt x="2409343" y="0"/>
                </a:moveTo>
                <a:lnTo>
                  <a:pt x="3642831" y="0"/>
                </a:lnTo>
                <a:lnTo>
                  <a:pt x="3642831" y="4162425"/>
                </a:lnTo>
                <a:lnTo>
                  <a:pt x="0" y="4162425"/>
                </a:lnTo>
                <a:close/>
              </a:path>
            </a:pathLst>
          </a:custGeom>
          <a:solidFill>
            <a:schemeClr val="accent6"/>
          </a:solidFill>
          <a:ln w="0">
            <a:noFill/>
            <a:prstDash val="solid"/>
            <a:round/>
          </a:ln>
        </p:spPr>
        <p:txBody>
          <a:bodyPr wrap="square" lIns="96435" tIns="48217" rIns="96435" bIns="48217">
            <a:noAutofit/>
          </a:bodyPr>
          <a:lstStyle/>
          <a:p>
            <a:pPr fontAlgn="base"/>
            <a:endParaRPr lang="zh-CN" altLang="en-US" sz="1350" strike="noStrike" noProof="1">
              <a:solidFill>
                <a:schemeClr val="accent1"/>
              </a:solidFill>
            </a:endParaRPr>
          </a:p>
        </p:txBody>
      </p:sp>
      <p:sp>
        <p:nvSpPr>
          <p:cNvPr id="2" name="标题 1"/>
          <p:cNvSpPr>
            <a:spLocks noGrp="1"/>
          </p:cNvSpPr>
          <p:nvPr>
            <p:ph type="ctrTitle" hasCustomPrompt="1"/>
          </p:nvPr>
        </p:nvSpPr>
        <p:spPr>
          <a:xfrm>
            <a:off x="2877741" y="3308747"/>
            <a:ext cx="4594622" cy="1044178"/>
          </a:xfrm>
        </p:spPr>
        <p:txBody>
          <a:bodyPr anchor="b">
            <a:normAutofit/>
          </a:bodyPr>
          <a:lstStyle>
            <a:lvl1pPr algn="l">
              <a:defRPr sz="6600" b="1">
                <a:solidFill>
                  <a:schemeClr val="accent1"/>
                </a:solidFill>
              </a:defRPr>
            </a:lvl1pPr>
          </a:lstStyle>
          <a:p>
            <a:pPr fontAlgn="auto"/>
            <a:r>
              <a:rPr lang="zh-CN" altLang="en-US" strike="noStrike" noProof="1" dirty="0"/>
              <a:t>编辑标题</a:t>
            </a:r>
            <a:endParaRPr lang="zh-CN" altLang="en-US" strike="noStrike" noProof="1" dirty="0"/>
          </a:p>
        </p:txBody>
      </p:sp>
      <p:sp>
        <p:nvSpPr>
          <p:cNvPr id="3" name="副标题 2"/>
          <p:cNvSpPr>
            <a:spLocks noGrp="1"/>
          </p:cNvSpPr>
          <p:nvPr>
            <p:ph type="subTitle" idx="1"/>
          </p:nvPr>
        </p:nvSpPr>
        <p:spPr>
          <a:xfrm>
            <a:off x="2877741" y="4354246"/>
            <a:ext cx="4594622" cy="451470"/>
          </a:xfrm>
        </p:spPr>
        <p:txBody>
          <a:bodyPr>
            <a:normAutofit/>
          </a:bodyPr>
          <a:lstStyle>
            <a:lvl1pPr marL="0" indent="0" algn="l">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auto"/>
            <a:r>
              <a:rPr lang="zh-CN" altLang="en-US" strike="noStrike" noProof="1" dirty="0"/>
              <a:t>单击此处编辑母版副标题样式</a:t>
            </a:r>
            <a:endParaRPr lang="zh-CN" altLang="en-US" strike="noStrike" noProof="1" dirty="0"/>
          </a:p>
        </p:txBody>
      </p:sp>
      <p:sp>
        <p:nvSpPr>
          <p:cNvPr id="4" name="日期占位符 3"/>
          <p:cNvSpPr>
            <a:spLocks noGrp="1"/>
          </p:cNvSpPr>
          <p:nvPr>
            <p:ph type="dt" sz="half" idx="10"/>
            <p:custDataLst>
              <p:tags r:id="rId7"/>
            </p:custDataLst>
          </p:nvPr>
        </p:nvSpPr>
        <p:spPr>
          <a:xfrm>
            <a:off x="628650" y="5624513"/>
            <a:ext cx="2057400" cy="274638"/>
          </a:xfrm>
          <a:prstGeom prst="rect">
            <a:avLst/>
          </a:prstGeom>
        </p:spPr>
        <p:txBody>
          <a:bodyPr vert="horz" lIns="91440" tIns="45720" rIns="91440" bIns="45720" rtlCol="0" anchor="ctr">
            <a:normAutofit/>
          </a:bodyPr>
          <a:lstStyle/>
          <a:p>
            <a:pPr fontAlgn="base"/>
            <a:fld id="{45C3A799-FA95-4530-A351-067094360C65}" type="datetimeFigureOut">
              <a:rPr lang="zh-CN" altLang="en-US" strike="noStrike" noProof="1" smtClean="0">
                <a:latin typeface="+mn-ea"/>
                <a:ea typeface="+mn-ea"/>
                <a:cs typeface="+mn-cs"/>
              </a:rPr>
            </a:fld>
            <a:endParaRPr lang="zh-CN" altLang="en-US" strike="noStrike" noProof="1"/>
          </a:p>
        </p:txBody>
      </p:sp>
      <p:sp>
        <p:nvSpPr>
          <p:cNvPr id="5" name="页脚占位符 4"/>
          <p:cNvSpPr>
            <a:spLocks noGrp="1"/>
          </p:cNvSpPr>
          <p:nvPr>
            <p:ph type="ftr" sz="quarter" idx="11"/>
            <p:custDataLst>
              <p:tags r:id="rId8"/>
            </p:custDataLst>
          </p:nvPr>
        </p:nvSpPr>
        <p:spPr>
          <a:xfrm>
            <a:off x="3028950" y="5624513"/>
            <a:ext cx="3086100" cy="274638"/>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6" name="灯片编号占位符 5"/>
          <p:cNvSpPr>
            <a:spLocks noGrp="1"/>
          </p:cNvSpPr>
          <p:nvPr>
            <p:ph type="sldNum" sz="quarter" idx="12"/>
            <p:custDataLst>
              <p:tags r:id="rId9"/>
            </p:custDataLst>
          </p:nvPr>
        </p:nvSpPr>
        <p:spPr>
          <a:xfrm>
            <a:off x="6457950" y="5624513"/>
            <a:ext cx="2057400" cy="274638"/>
          </a:xfrm>
          <a:prstGeom prst="rect">
            <a:avLst/>
          </a:prstGeom>
        </p:spPr>
        <p:txBody>
          <a:bodyPr vert="horz" lIns="91440" tIns="45720" rIns="91440" bIns="45720" rtlCol="0" anchor="ctr">
            <a:normAutofit/>
          </a:bodyPr>
          <a:lstStyle/>
          <a:p>
            <a:pPr fontAlgn="base"/>
            <a:fld id="{60D770EB-3701-4BF2-A814-AD4BDE945FA3}" type="slidenum">
              <a:rPr lang="zh-CN" altLang="en-US" strike="noStrike" noProof="1" smtClean="0">
                <a:latin typeface="+mn-ea"/>
                <a:ea typeface="+mn-ea"/>
                <a:cs typeface="+mn-cs"/>
              </a:rPr>
            </a:fld>
            <a:endParaRPr lang="zh-CN" altLang="en-US" strike="noStrike"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1"/>
        </a:solidFill>
        <a:effectLst/>
      </p:bgPr>
    </p:bg>
    <p:spTree>
      <p:nvGrpSpPr>
        <p:cNvPr id="1" name=""/>
        <p:cNvGrpSpPr/>
        <p:nvPr/>
      </p:nvGrpSpPr>
      <p:grpSpPr>
        <a:xfrm>
          <a:off x="0" y="0"/>
          <a:ext cx="0" cy="0"/>
          <a:chOff x="0" y="0"/>
          <a:chExt cx="0" cy="0"/>
        </a:xfrm>
      </p:grpSpPr>
      <p:sp>
        <p:nvSpPr>
          <p:cNvPr id="9" name="任意多边形 8"/>
          <p:cNvSpPr/>
          <p:nvPr>
            <p:custDataLst>
              <p:tags r:id="rId2"/>
            </p:custDataLst>
          </p:nvPr>
        </p:nvSpPr>
        <p:spPr bwMode="auto">
          <a:xfrm>
            <a:off x="6411913" y="5481638"/>
            <a:ext cx="2732088" cy="519113"/>
          </a:xfrm>
          <a:custGeom>
            <a:avLst/>
            <a:gdLst>
              <a:gd name="connsiteX0" fmla="*/ 400955 w 3642831"/>
              <a:gd name="connsiteY0" fmla="*/ 0 h 692697"/>
              <a:gd name="connsiteX1" fmla="*/ 3642831 w 3642831"/>
              <a:gd name="connsiteY1" fmla="*/ 0 h 692697"/>
              <a:gd name="connsiteX2" fmla="*/ 3642831 w 3642831"/>
              <a:gd name="connsiteY2" fmla="*/ 692697 h 692697"/>
              <a:gd name="connsiteX3" fmla="*/ 0 w 3642831"/>
              <a:gd name="connsiteY3" fmla="*/ 692697 h 692697"/>
            </a:gdLst>
            <a:ahLst/>
            <a:cxnLst>
              <a:cxn ang="0">
                <a:pos x="connsiteX0" y="connsiteY0"/>
              </a:cxn>
              <a:cxn ang="0">
                <a:pos x="connsiteX1" y="connsiteY1"/>
              </a:cxn>
              <a:cxn ang="0">
                <a:pos x="connsiteX2" y="connsiteY2"/>
              </a:cxn>
              <a:cxn ang="0">
                <a:pos x="connsiteX3" y="connsiteY3"/>
              </a:cxn>
            </a:cxnLst>
            <a:rect l="l" t="t" r="r" b="b"/>
            <a:pathLst>
              <a:path w="3642831" h="692697">
                <a:moveTo>
                  <a:pt x="400955" y="0"/>
                </a:moveTo>
                <a:lnTo>
                  <a:pt x="3642831" y="0"/>
                </a:lnTo>
                <a:lnTo>
                  <a:pt x="3642831" y="692697"/>
                </a:lnTo>
                <a:lnTo>
                  <a:pt x="0" y="692697"/>
                </a:lnTo>
                <a:close/>
              </a:path>
            </a:pathLst>
          </a:custGeom>
          <a:solidFill>
            <a:schemeClr val="accent6"/>
          </a:solidFill>
          <a:ln w="0">
            <a:noFill/>
            <a:prstDash val="solid"/>
            <a:round/>
          </a:ln>
        </p:spPr>
        <p:txBody>
          <a:bodyPr wrap="square" lIns="96435" tIns="48217" rIns="96435" bIns="48217">
            <a:noAutofit/>
          </a:bodyPr>
          <a:lstStyle/>
          <a:p>
            <a:pPr fontAlgn="base"/>
            <a:endParaRPr lang="zh-CN" altLang="en-US" sz="1350" strike="noStrike" noProof="1"/>
          </a:p>
        </p:txBody>
      </p:sp>
      <p:sp>
        <p:nvSpPr>
          <p:cNvPr id="10" name="任意多边形 9"/>
          <p:cNvSpPr/>
          <p:nvPr>
            <p:custDataLst>
              <p:tags r:id="rId3"/>
            </p:custDataLst>
          </p:nvPr>
        </p:nvSpPr>
        <p:spPr bwMode="auto">
          <a:xfrm rot="10800000" flipV="1">
            <a:off x="3175" y="5480050"/>
            <a:ext cx="2732088" cy="519113"/>
          </a:xfrm>
          <a:custGeom>
            <a:avLst/>
            <a:gdLst>
              <a:gd name="connsiteX0" fmla="*/ 400955 w 3642831"/>
              <a:gd name="connsiteY0" fmla="*/ 0 h 692697"/>
              <a:gd name="connsiteX1" fmla="*/ 3642831 w 3642831"/>
              <a:gd name="connsiteY1" fmla="*/ 0 h 692697"/>
              <a:gd name="connsiteX2" fmla="*/ 3642831 w 3642831"/>
              <a:gd name="connsiteY2" fmla="*/ 692697 h 692697"/>
              <a:gd name="connsiteX3" fmla="*/ 0 w 3642831"/>
              <a:gd name="connsiteY3" fmla="*/ 692697 h 692697"/>
            </a:gdLst>
            <a:ahLst/>
            <a:cxnLst>
              <a:cxn ang="0">
                <a:pos x="connsiteX0" y="connsiteY0"/>
              </a:cxn>
              <a:cxn ang="0">
                <a:pos x="connsiteX1" y="connsiteY1"/>
              </a:cxn>
              <a:cxn ang="0">
                <a:pos x="connsiteX2" y="connsiteY2"/>
              </a:cxn>
              <a:cxn ang="0">
                <a:pos x="connsiteX3" y="connsiteY3"/>
              </a:cxn>
            </a:cxnLst>
            <a:rect l="l" t="t" r="r" b="b"/>
            <a:pathLst>
              <a:path w="3642831" h="692697">
                <a:moveTo>
                  <a:pt x="400955" y="0"/>
                </a:moveTo>
                <a:lnTo>
                  <a:pt x="3642831" y="0"/>
                </a:lnTo>
                <a:lnTo>
                  <a:pt x="3642831" y="692697"/>
                </a:lnTo>
                <a:lnTo>
                  <a:pt x="0" y="692697"/>
                </a:lnTo>
                <a:close/>
              </a:path>
            </a:pathLst>
          </a:custGeom>
          <a:solidFill>
            <a:schemeClr val="accent6"/>
          </a:solidFill>
          <a:ln w="0">
            <a:noFill/>
            <a:prstDash val="solid"/>
            <a:round/>
          </a:ln>
        </p:spPr>
        <p:txBody>
          <a:bodyPr wrap="square" lIns="96435" tIns="48217" rIns="96435" bIns="48217">
            <a:noAutofit/>
          </a:bodyPr>
          <a:lstStyle/>
          <a:p>
            <a:pPr fontAlgn="base"/>
            <a:endParaRPr lang="zh-CN" altLang="en-US" sz="1350" strike="noStrike" noProof="1"/>
          </a:p>
        </p:txBody>
      </p:sp>
      <p:sp>
        <p:nvSpPr>
          <p:cNvPr id="7" name="内容占位符 6"/>
          <p:cNvSpPr>
            <a:spLocks noGrp="1"/>
          </p:cNvSpPr>
          <p:nvPr>
            <p:ph sz="quarter" idx="13"/>
          </p:nvPr>
        </p:nvSpPr>
        <p:spPr>
          <a:xfrm>
            <a:off x="628650" y="1270907"/>
            <a:ext cx="7886700" cy="4169228"/>
          </a:xfrm>
        </p:spPr>
        <p:txBody>
          <a:body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3" name="日期占位符 2"/>
          <p:cNvSpPr>
            <a:spLocks noGrp="1"/>
          </p:cNvSpPr>
          <p:nvPr>
            <p:ph type="dt" sz="half" idx="10"/>
            <p:custDataLst>
              <p:tags r:id="rId4"/>
            </p:custDataLst>
          </p:nvPr>
        </p:nvSpPr>
        <p:spPr>
          <a:xfrm>
            <a:off x="628650" y="5624513"/>
            <a:ext cx="2057400" cy="274638"/>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mn-ea"/>
                <a:ea typeface="+mn-ea"/>
                <a:cs typeface="+mn-cs"/>
              </a:rPr>
            </a:fld>
            <a:endParaRPr lang="zh-CN" altLang="en-US" strike="noStrike" noProof="1"/>
          </a:p>
        </p:txBody>
      </p:sp>
      <p:sp>
        <p:nvSpPr>
          <p:cNvPr id="4" name="页脚占位符 3"/>
          <p:cNvSpPr>
            <a:spLocks noGrp="1"/>
          </p:cNvSpPr>
          <p:nvPr>
            <p:ph type="ftr" sz="quarter" idx="11"/>
            <p:custDataLst>
              <p:tags r:id="rId5"/>
            </p:custDataLst>
          </p:nvPr>
        </p:nvSpPr>
        <p:spPr>
          <a:xfrm>
            <a:off x="3028950" y="5624513"/>
            <a:ext cx="3086100" cy="274638"/>
          </a:xfrm>
          <a:prstGeom prst="rect">
            <a:avLst/>
          </a:prstGeom>
        </p:spPr>
        <p:txBody>
          <a:bodyPr vert="horz" lIns="91440" tIns="45720" rIns="91440" bIns="45720" rtlCol="0" anchor="ctr">
            <a:normAutofit/>
          </a:bodyPr>
          <a:lstStyle/>
          <a:p>
            <a:pPr fontAlgn="base"/>
            <a:endParaRPr lang="zh-CN" altLang="en-US" strike="noStrike" noProof="1"/>
          </a:p>
        </p:txBody>
      </p:sp>
      <p:sp>
        <p:nvSpPr>
          <p:cNvPr id="5" name="灯片编号占位符 4"/>
          <p:cNvSpPr>
            <a:spLocks noGrp="1"/>
          </p:cNvSpPr>
          <p:nvPr>
            <p:ph type="sldNum" sz="quarter" idx="12"/>
            <p:custDataLst>
              <p:tags r:id="rId6"/>
            </p:custDataLst>
          </p:nvPr>
        </p:nvSpPr>
        <p:spPr>
          <a:xfrm>
            <a:off x="6457950" y="5624513"/>
            <a:ext cx="2057400" cy="274638"/>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mn-ea"/>
                <a:ea typeface="+mn-ea"/>
                <a:cs typeface="+mn-cs"/>
              </a:rPr>
            </a:fld>
            <a:endParaRPr lang="zh-CN" altLang="en-US" strike="noStrike"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blipFill rotWithShape="0">
          <a:blip r:embed="rId2">
            <a:lum bright="69998" contrast="-70001"/>
          </a:blip>
          <a:stretch>
            <a:fillRect/>
          </a:stretch>
        </a:blipFill>
        <a:effectLst/>
      </p:bgPr>
    </p:bg>
    <p:spTree>
      <p:nvGrpSpPr>
        <p:cNvPr id="1" name=""/>
        <p:cNvGrpSpPr/>
        <p:nvPr/>
      </p:nvGrpSpPr>
      <p:grpSpPr>
        <a:xfrm>
          <a:off x="0" y="0"/>
          <a:ext cx="0" cy="0"/>
          <a:chOff x="0" y="0"/>
          <a:chExt cx="0" cy="0"/>
        </a:xfrm>
      </p:grpSpPr>
      <p:sp>
        <p:nvSpPr>
          <p:cNvPr id="14" name="任意多边形 13"/>
          <p:cNvSpPr/>
          <p:nvPr>
            <p:custDataLst>
              <p:tags r:id="rId3"/>
            </p:custDataLst>
          </p:nvPr>
        </p:nvSpPr>
        <p:spPr bwMode="auto">
          <a:xfrm>
            <a:off x="0" y="855663"/>
            <a:ext cx="6738938" cy="2197100"/>
          </a:xfrm>
          <a:custGeom>
            <a:avLst/>
            <a:gdLst>
              <a:gd name="connsiteX0" fmla="*/ 0 w 8985250"/>
              <a:gd name="connsiteY0" fmla="*/ 0 h 2928938"/>
              <a:gd name="connsiteX1" fmla="*/ 8985250 w 8985250"/>
              <a:gd name="connsiteY1" fmla="*/ 0 h 2928938"/>
              <a:gd name="connsiteX2" fmla="*/ 7290546 w 8985250"/>
              <a:gd name="connsiteY2" fmla="*/ 2928938 h 2928938"/>
              <a:gd name="connsiteX3" fmla="*/ 0 w 8985250"/>
              <a:gd name="connsiteY3" fmla="*/ 2928938 h 2928938"/>
            </a:gdLst>
            <a:ahLst/>
            <a:cxnLst>
              <a:cxn ang="0">
                <a:pos x="connsiteX0" y="connsiteY0"/>
              </a:cxn>
              <a:cxn ang="0">
                <a:pos x="connsiteX1" y="connsiteY1"/>
              </a:cxn>
              <a:cxn ang="0">
                <a:pos x="connsiteX2" y="connsiteY2"/>
              </a:cxn>
              <a:cxn ang="0">
                <a:pos x="connsiteX3" y="connsiteY3"/>
              </a:cxn>
            </a:cxnLst>
            <a:rect l="l" t="t" r="r" b="b"/>
            <a:pathLst>
              <a:path w="8985250" h="2928938">
                <a:moveTo>
                  <a:pt x="0" y="0"/>
                </a:moveTo>
                <a:lnTo>
                  <a:pt x="8985250" y="0"/>
                </a:lnTo>
                <a:lnTo>
                  <a:pt x="7290546" y="2928938"/>
                </a:lnTo>
                <a:lnTo>
                  <a:pt x="0" y="2928938"/>
                </a:lnTo>
                <a:close/>
              </a:path>
            </a:pathLst>
          </a:custGeom>
          <a:solidFill>
            <a:schemeClr val="accent4">
              <a:lumMod val="85000"/>
            </a:schemeClr>
          </a:solidFill>
          <a:ln w="0">
            <a:noFill/>
            <a:prstDash val="solid"/>
            <a:round/>
          </a:ln>
        </p:spPr>
        <p:txBody>
          <a:bodyPr wrap="square" lIns="96435" tIns="48217" rIns="96435" bIns="48217">
            <a:noAutofit/>
          </a:bodyPr>
          <a:lstStyle/>
          <a:p>
            <a:pPr fontAlgn="base"/>
            <a:endParaRPr lang="zh-CN" altLang="en-US" sz="1350" strike="noStrike" noProof="1">
              <a:ea typeface="宋体" pitchFamily="2" charset="-122"/>
            </a:endParaRPr>
          </a:p>
        </p:txBody>
      </p:sp>
      <p:sp>
        <p:nvSpPr>
          <p:cNvPr id="15" name="任意多边形 14"/>
          <p:cNvSpPr/>
          <p:nvPr>
            <p:custDataLst>
              <p:tags r:id="rId4"/>
            </p:custDataLst>
          </p:nvPr>
        </p:nvSpPr>
        <p:spPr bwMode="auto">
          <a:xfrm>
            <a:off x="0" y="1562100"/>
            <a:ext cx="4659313" cy="1955800"/>
          </a:xfrm>
          <a:custGeom>
            <a:avLst/>
            <a:gdLst>
              <a:gd name="connsiteX0" fmla="*/ 0 w 6211888"/>
              <a:gd name="connsiteY0" fmla="*/ 0 h 2608262"/>
              <a:gd name="connsiteX1" fmla="*/ 6211888 w 6211888"/>
              <a:gd name="connsiteY1" fmla="*/ 0 h 2608262"/>
              <a:gd name="connsiteX2" fmla="*/ 4700849 w 6211888"/>
              <a:gd name="connsiteY2" fmla="*/ 2608262 h 2608262"/>
              <a:gd name="connsiteX3" fmla="*/ 0 w 6211888"/>
              <a:gd name="connsiteY3" fmla="*/ 2608262 h 2608262"/>
            </a:gdLst>
            <a:ahLst/>
            <a:cxnLst>
              <a:cxn ang="0">
                <a:pos x="connsiteX0" y="connsiteY0"/>
              </a:cxn>
              <a:cxn ang="0">
                <a:pos x="connsiteX1" y="connsiteY1"/>
              </a:cxn>
              <a:cxn ang="0">
                <a:pos x="connsiteX2" y="connsiteY2"/>
              </a:cxn>
              <a:cxn ang="0">
                <a:pos x="connsiteX3" y="connsiteY3"/>
              </a:cxn>
            </a:cxnLst>
            <a:rect l="l" t="t" r="r" b="b"/>
            <a:pathLst>
              <a:path w="6211888" h="2608262">
                <a:moveTo>
                  <a:pt x="0" y="0"/>
                </a:moveTo>
                <a:lnTo>
                  <a:pt x="6211888" y="0"/>
                </a:lnTo>
                <a:lnTo>
                  <a:pt x="4700849" y="2608262"/>
                </a:lnTo>
                <a:lnTo>
                  <a:pt x="0" y="2608262"/>
                </a:lnTo>
                <a:close/>
              </a:path>
            </a:pathLst>
          </a:custGeom>
          <a:solidFill>
            <a:schemeClr val="accent3"/>
          </a:solidFill>
          <a:ln w="0">
            <a:noFill/>
            <a:prstDash val="solid"/>
            <a:round/>
          </a:ln>
        </p:spPr>
        <p:txBody>
          <a:bodyPr wrap="square" lIns="96435" tIns="48217" rIns="96435" bIns="48217">
            <a:noAutofit/>
          </a:bodyPr>
          <a:lstStyle/>
          <a:p>
            <a:pPr fontAlgn="base"/>
            <a:endParaRPr lang="zh-CN" altLang="en-US" sz="1350" strike="noStrike" noProof="1"/>
          </a:p>
        </p:txBody>
      </p:sp>
      <p:sp>
        <p:nvSpPr>
          <p:cNvPr id="16" name="任意多边形 15"/>
          <p:cNvSpPr/>
          <p:nvPr>
            <p:custDataLst>
              <p:tags r:id="rId5"/>
            </p:custDataLst>
          </p:nvPr>
        </p:nvSpPr>
        <p:spPr bwMode="auto">
          <a:xfrm>
            <a:off x="0" y="855663"/>
            <a:ext cx="4492625" cy="4513263"/>
          </a:xfrm>
          <a:custGeom>
            <a:avLst/>
            <a:gdLst>
              <a:gd name="connsiteX0" fmla="*/ 0 w 5989638"/>
              <a:gd name="connsiteY0" fmla="*/ 0 h 6016625"/>
              <a:gd name="connsiteX1" fmla="*/ 5989638 w 5989638"/>
              <a:gd name="connsiteY1" fmla="*/ 0 h 6016625"/>
              <a:gd name="connsiteX2" fmla="*/ 2501901 w 5989638"/>
              <a:gd name="connsiteY2" fmla="*/ 6016625 h 6016625"/>
              <a:gd name="connsiteX3" fmla="*/ 0 w 5989638"/>
              <a:gd name="connsiteY3" fmla="*/ 6016625 h 6016625"/>
            </a:gdLst>
            <a:ahLst/>
            <a:cxnLst>
              <a:cxn ang="0">
                <a:pos x="connsiteX0" y="connsiteY0"/>
              </a:cxn>
              <a:cxn ang="0">
                <a:pos x="connsiteX1" y="connsiteY1"/>
              </a:cxn>
              <a:cxn ang="0">
                <a:pos x="connsiteX2" y="connsiteY2"/>
              </a:cxn>
              <a:cxn ang="0">
                <a:pos x="connsiteX3" y="connsiteY3"/>
              </a:cxn>
            </a:cxnLst>
            <a:rect l="l" t="t" r="r" b="b"/>
            <a:pathLst>
              <a:path w="5989638" h="6016625">
                <a:moveTo>
                  <a:pt x="0" y="0"/>
                </a:moveTo>
                <a:lnTo>
                  <a:pt x="5989638" y="0"/>
                </a:lnTo>
                <a:lnTo>
                  <a:pt x="2501901" y="6016625"/>
                </a:lnTo>
                <a:lnTo>
                  <a:pt x="0" y="6016625"/>
                </a:lnTo>
                <a:close/>
              </a:path>
            </a:pathLst>
          </a:custGeom>
          <a:solidFill>
            <a:schemeClr val="accent1"/>
          </a:solidFill>
          <a:ln w="0">
            <a:noFill/>
            <a:prstDash val="solid"/>
            <a:round/>
          </a:ln>
        </p:spPr>
        <p:txBody>
          <a:bodyPr wrap="square" lIns="96435" tIns="48217" rIns="96435" bIns="48217">
            <a:noAutofit/>
          </a:bodyPr>
          <a:lstStyle/>
          <a:p>
            <a:pPr fontAlgn="base"/>
            <a:endParaRPr lang="zh-CN" altLang="en-US" sz="1350" strike="noStrike" noProof="1"/>
          </a:p>
        </p:txBody>
      </p:sp>
      <p:sp>
        <p:nvSpPr>
          <p:cNvPr id="19" name="任意多边形 18"/>
          <p:cNvSpPr/>
          <p:nvPr>
            <p:custDataLst>
              <p:tags r:id="rId6"/>
            </p:custDataLst>
          </p:nvPr>
        </p:nvSpPr>
        <p:spPr bwMode="auto">
          <a:xfrm>
            <a:off x="6411913" y="2879725"/>
            <a:ext cx="2732088" cy="3121025"/>
          </a:xfrm>
          <a:custGeom>
            <a:avLst/>
            <a:gdLst>
              <a:gd name="connsiteX0" fmla="*/ 2409343 w 3642831"/>
              <a:gd name="connsiteY0" fmla="*/ 0 h 4162425"/>
              <a:gd name="connsiteX1" fmla="*/ 3642831 w 3642831"/>
              <a:gd name="connsiteY1" fmla="*/ 0 h 4162425"/>
              <a:gd name="connsiteX2" fmla="*/ 3642831 w 3642831"/>
              <a:gd name="connsiteY2" fmla="*/ 4162425 h 4162425"/>
              <a:gd name="connsiteX3" fmla="*/ 0 w 3642831"/>
              <a:gd name="connsiteY3" fmla="*/ 4162425 h 4162425"/>
            </a:gdLst>
            <a:ahLst/>
            <a:cxnLst>
              <a:cxn ang="0">
                <a:pos x="connsiteX0" y="connsiteY0"/>
              </a:cxn>
              <a:cxn ang="0">
                <a:pos x="connsiteX1" y="connsiteY1"/>
              </a:cxn>
              <a:cxn ang="0">
                <a:pos x="connsiteX2" y="connsiteY2"/>
              </a:cxn>
              <a:cxn ang="0">
                <a:pos x="connsiteX3" y="connsiteY3"/>
              </a:cxn>
            </a:cxnLst>
            <a:rect l="l" t="t" r="r" b="b"/>
            <a:pathLst>
              <a:path w="3642831" h="4162425">
                <a:moveTo>
                  <a:pt x="2409343" y="0"/>
                </a:moveTo>
                <a:lnTo>
                  <a:pt x="3642831" y="0"/>
                </a:lnTo>
                <a:lnTo>
                  <a:pt x="3642831" y="4162425"/>
                </a:lnTo>
                <a:lnTo>
                  <a:pt x="0" y="4162425"/>
                </a:lnTo>
                <a:close/>
              </a:path>
            </a:pathLst>
          </a:custGeom>
          <a:solidFill>
            <a:schemeClr val="accent6"/>
          </a:solidFill>
          <a:ln w="0">
            <a:noFill/>
            <a:prstDash val="solid"/>
            <a:round/>
          </a:ln>
        </p:spPr>
        <p:txBody>
          <a:bodyPr wrap="square" lIns="96435" tIns="48217" rIns="96435" bIns="48217">
            <a:noAutofit/>
          </a:bodyPr>
          <a:lstStyle/>
          <a:p>
            <a:pPr fontAlgn="base"/>
            <a:endParaRPr lang="zh-CN" altLang="en-US" sz="1350" strike="noStrike" noProof="1"/>
          </a:p>
        </p:txBody>
      </p:sp>
      <p:sp>
        <p:nvSpPr>
          <p:cNvPr id="2" name="标题 1"/>
          <p:cNvSpPr>
            <a:spLocks noGrp="1"/>
          </p:cNvSpPr>
          <p:nvPr>
            <p:ph type="title" hasCustomPrompt="1"/>
          </p:nvPr>
        </p:nvSpPr>
        <p:spPr>
          <a:xfrm>
            <a:off x="2735796" y="3424367"/>
            <a:ext cx="4594622" cy="913211"/>
          </a:xfrm>
        </p:spPr>
        <p:txBody>
          <a:bodyPr lIns="90000" tIns="46800" rIns="90000" bIns="46800" anchor="t">
            <a:normAutofit/>
          </a:bodyPr>
          <a:lstStyle>
            <a:lvl1pPr>
              <a:defRPr sz="6000" b="1">
                <a:solidFill>
                  <a:schemeClr val="accent1"/>
                </a:solidFill>
              </a:defRPr>
            </a:lvl1pPr>
          </a:lstStyle>
          <a:p>
            <a:pPr fontAlgn="auto"/>
            <a:r>
              <a:rPr lang="zh-CN" altLang="en-US" strike="noStrike" noProof="1" dirty="0"/>
              <a:t>编辑标题</a:t>
            </a:r>
            <a:endParaRPr lang="zh-CN" altLang="en-US" strike="noStrike" noProof="1" dirty="0"/>
          </a:p>
        </p:txBody>
      </p:sp>
      <p:sp>
        <p:nvSpPr>
          <p:cNvPr id="13" name="文本占位符 12"/>
          <p:cNvSpPr>
            <a:spLocks noGrp="1"/>
          </p:cNvSpPr>
          <p:nvPr>
            <p:ph type="body" sz="quarter" idx="13"/>
          </p:nvPr>
        </p:nvSpPr>
        <p:spPr>
          <a:xfrm>
            <a:off x="2735796" y="4343958"/>
            <a:ext cx="4594622" cy="975252"/>
          </a:xfrm>
        </p:spPr>
        <p:txBody>
          <a:bodyPr lIns="90000" tIns="46800" rIns="90000" bIns="46800">
            <a:normAutofit/>
          </a:bodyPr>
          <a:lstStyle>
            <a:lvl1pPr marL="0" indent="0">
              <a:buNone/>
              <a:defRPr sz="1800">
                <a:solidFill>
                  <a:schemeClr val="accent1"/>
                </a:solidFill>
              </a:defRPr>
            </a:lvl1pPr>
          </a:lstStyle>
          <a:p>
            <a:pPr lvl="0" fontAlgn="auto"/>
            <a:r>
              <a:rPr lang="zh-CN" altLang="en-US" strike="noStrike" noProof="1" dirty="0"/>
              <a:t>单击此处编辑母版文本样式</a:t>
            </a:r>
            <a:endParaRPr lang="zh-CN" altLang="en-US" strike="noStrike" noProof="1" dirty="0"/>
          </a:p>
        </p:txBody>
      </p:sp>
      <p:sp>
        <p:nvSpPr>
          <p:cNvPr id="3" name="日期占位符 2"/>
          <p:cNvSpPr>
            <a:spLocks noGrp="1"/>
          </p:cNvSpPr>
          <p:nvPr>
            <p:ph type="dt" sz="half" idx="10"/>
            <p:custDataLst>
              <p:tags r:id="rId7"/>
            </p:custDataLst>
          </p:nvPr>
        </p:nvSpPr>
        <p:spPr>
          <a:xfrm>
            <a:off x="628650" y="5624513"/>
            <a:ext cx="2057400" cy="274638"/>
          </a:xfrm>
          <a:prstGeom prst="rect">
            <a:avLst/>
          </a:prstGeom>
        </p:spPr>
        <p:txBody>
          <a:bodyPr vert="horz" lIns="90000" tIns="46800" rIns="90000" bIns="46800" rtlCol="0" anchor="ctr">
            <a:normAutofit/>
          </a:bodyPr>
          <a:lstStyle/>
          <a:p>
            <a:pPr fontAlgn="base"/>
            <a:fld id="{45C3A799-FA95-4530-A351-067094360C65}" type="datetimeFigureOut">
              <a:rPr lang="zh-CN" altLang="en-US" strike="noStrike" noProof="1" smtClean="0">
                <a:latin typeface="+mn-ea"/>
                <a:ea typeface="+mn-ea"/>
                <a:cs typeface="+mn-cs"/>
              </a:rPr>
            </a:fld>
            <a:endParaRPr lang="zh-CN" altLang="en-US" strike="noStrike" noProof="1"/>
          </a:p>
        </p:txBody>
      </p:sp>
      <p:sp>
        <p:nvSpPr>
          <p:cNvPr id="4" name="页脚占位符 3"/>
          <p:cNvSpPr>
            <a:spLocks noGrp="1"/>
          </p:cNvSpPr>
          <p:nvPr>
            <p:ph type="ftr" sz="quarter" idx="11"/>
            <p:custDataLst>
              <p:tags r:id="rId8"/>
            </p:custDataLst>
          </p:nvPr>
        </p:nvSpPr>
        <p:spPr>
          <a:xfrm>
            <a:off x="3028950" y="5624513"/>
            <a:ext cx="3086100" cy="274638"/>
          </a:xfrm>
          <a:prstGeom prst="rect">
            <a:avLst/>
          </a:prstGeom>
        </p:spPr>
        <p:txBody>
          <a:bodyPr vert="horz" lIns="90000" tIns="46800" rIns="90000" bIns="46800" rtlCol="0" anchor="ctr">
            <a:normAutofit/>
          </a:bodyPr>
          <a:lstStyle/>
          <a:p>
            <a:pPr fontAlgn="base"/>
            <a:endParaRPr lang="zh-CN" altLang="en-US" strike="noStrike" noProof="1"/>
          </a:p>
        </p:txBody>
      </p:sp>
      <p:sp>
        <p:nvSpPr>
          <p:cNvPr id="5" name="灯片编号占位符 4"/>
          <p:cNvSpPr>
            <a:spLocks noGrp="1"/>
          </p:cNvSpPr>
          <p:nvPr>
            <p:ph type="sldNum" sz="quarter" idx="12"/>
            <p:custDataLst>
              <p:tags r:id="rId9"/>
            </p:custDataLst>
          </p:nvPr>
        </p:nvSpPr>
        <p:spPr>
          <a:xfrm>
            <a:off x="6457950" y="5624513"/>
            <a:ext cx="2057400" cy="274638"/>
          </a:xfrm>
          <a:prstGeom prst="rect">
            <a:avLst/>
          </a:prstGeom>
        </p:spPr>
        <p:txBody>
          <a:bodyPr vert="horz" lIns="90000" tIns="46800" rIns="90000" bIns="46800" rtlCol="0" anchor="ctr">
            <a:normAutofit/>
          </a:bodyPr>
          <a:lstStyle/>
          <a:p>
            <a:pPr fontAlgn="base"/>
            <a:fld id="{60D770EB-3701-4BF2-A814-AD4BDE945FA3}" type="slidenum">
              <a:rPr lang="zh-CN" altLang="en-US" strike="noStrike" noProof="1" smtClean="0">
                <a:latin typeface="+mn-ea"/>
                <a:ea typeface="+mn-ea"/>
                <a:cs typeface="+mn-cs"/>
              </a:rPr>
            </a:fld>
            <a:endParaRPr lang="zh-CN" altLang="en-US" strike="noStrike" noProof="1"/>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12291" name="组合 5"/>
          <p:cNvGrpSpPr/>
          <p:nvPr userDrawn="1"/>
        </p:nvGrpSpPr>
        <p:grpSpPr>
          <a:xfrm>
            <a:off x="0" y="855663"/>
            <a:ext cx="2205038" cy="1476375"/>
            <a:chOff x="0" y="-3"/>
            <a:chExt cx="14150" cy="9474"/>
          </a:xfrm>
        </p:grpSpPr>
        <p:sp>
          <p:nvSpPr>
            <p:cNvPr id="18" name="任意多边形 17"/>
            <p:cNvSpPr/>
            <p:nvPr userDrawn="1">
              <p:custDataLst>
                <p:tags r:id="rId2"/>
              </p:custDataLst>
            </p:nvPr>
          </p:nvSpPr>
          <p:spPr bwMode="auto">
            <a:xfrm>
              <a:off x="0" y="-3"/>
              <a:ext cx="14150" cy="4613"/>
            </a:xfrm>
            <a:custGeom>
              <a:avLst/>
              <a:gdLst>
                <a:gd name="connsiteX0" fmla="*/ 0 w 8985250"/>
                <a:gd name="connsiteY0" fmla="*/ 0 h 2928938"/>
                <a:gd name="connsiteX1" fmla="*/ 8985250 w 8985250"/>
                <a:gd name="connsiteY1" fmla="*/ 0 h 2928938"/>
                <a:gd name="connsiteX2" fmla="*/ 7290546 w 8985250"/>
                <a:gd name="connsiteY2" fmla="*/ 2928938 h 2928938"/>
                <a:gd name="connsiteX3" fmla="*/ 0 w 8985250"/>
                <a:gd name="connsiteY3" fmla="*/ 2928938 h 2928938"/>
              </a:gdLst>
              <a:ahLst/>
              <a:cxnLst>
                <a:cxn ang="0">
                  <a:pos x="connsiteX0" y="connsiteY0"/>
                </a:cxn>
                <a:cxn ang="0">
                  <a:pos x="connsiteX1" y="connsiteY1"/>
                </a:cxn>
                <a:cxn ang="0">
                  <a:pos x="connsiteX2" y="connsiteY2"/>
                </a:cxn>
                <a:cxn ang="0">
                  <a:pos x="connsiteX3" y="connsiteY3"/>
                </a:cxn>
              </a:cxnLst>
              <a:rect l="l" t="t" r="r" b="b"/>
              <a:pathLst>
                <a:path w="8985250" h="2928938">
                  <a:moveTo>
                    <a:pt x="0" y="0"/>
                  </a:moveTo>
                  <a:lnTo>
                    <a:pt x="8985250" y="0"/>
                  </a:lnTo>
                  <a:lnTo>
                    <a:pt x="7290546" y="2928938"/>
                  </a:lnTo>
                  <a:lnTo>
                    <a:pt x="0" y="2928938"/>
                  </a:lnTo>
                  <a:close/>
                </a:path>
              </a:pathLst>
            </a:custGeom>
            <a:solidFill>
              <a:schemeClr val="accent4">
                <a:lumMod val="85000"/>
              </a:schemeClr>
            </a:solidFill>
            <a:ln w="0">
              <a:noFill/>
              <a:prstDash val="solid"/>
              <a:round/>
            </a:ln>
          </p:spPr>
          <p:txBody>
            <a:bodyPr wrap="square" lIns="96435" tIns="48217" rIns="96435" bIns="48217">
              <a:noAutofit/>
            </a:bodyPr>
            <a:p>
              <a:pPr fontAlgn="base"/>
              <a:endParaRPr lang="zh-CN" altLang="en-US" sz="1350" strike="noStrike" noProof="1">
                <a:ea typeface="宋体" pitchFamily="2" charset="-122"/>
              </a:endParaRPr>
            </a:p>
          </p:txBody>
        </p:sp>
        <p:sp>
          <p:nvSpPr>
            <p:cNvPr id="16" name="任意多边形 15"/>
            <p:cNvSpPr/>
            <p:nvPr userDrawn="1">
              <p:custDataLst>
                <p:tags r:id="rId3"/>
              </p:custDataLst>
            </p:nvPr>
          </p:nvSpPr>
          <p:spPr bwMode="auto">
            <a:xfrm>
              <a:off x="0" y="1480"/>
              <a:ext cx="9783" cy="4107"/>
            </a:xfrm>
            <a:custGeom>
              <a:avLst/>
              <a:gdLst>
                <a:gd name="connsiteX0" fmla="*/ 0 w 6211888"/>
                <a:gd name="connsiteY0" fmla="*/ 0 h 2608262"/>
                <a:gd name="connsiteX1" fmla="*/ 6211888 w 6211888"/>
                <a:gd name="connsiteY1" fmla="*/ 0 h 2608262"/>
                <a:gd name="connsiteX2" fmla="*/ 4700849 w 6211888"/>
                <a:gd name="connsiteY2" fmla="*/ 2608262 h 2608262"/>
                <a:gd name="connsiteX3" fmla="*/ 0 w 6211888"/>
                <a:gd name="connsiteY3" fmla="*/ 2608262 h 2608262"/>
              </a:gdLst>
              <a:ahLst/>
              <a:cxnLst>
                <a:cxn ang="0">
                  <a:pos x="connsiteX0" y="connsiteY0"/>
                </a:cxn>
                <a:cxn ang="0">
                  <a:pos x="connsiteX1" y="connsiteY1"/>
                </a:cxn>
                <a:cxn ang="0">
                  <a:pos x="connsiteX2" y="connsiteY2"/>
                </a:cxn>
                <a:cxn ang="0">
                  <a:pos x="connsiteX3" y="connsiteY3"/>
                </a:cxn>
              </a:cxnLst>
              <a:rect l="l" t="t" r="r" b="b"/>
              <a:pathLst>
                <a:path w="6211888" h="2608262">
                  <a:moveTo>
                    <a:pt x="0" y="0"/>
                  </a:moveTo>
                  <a:lnTo>
                    <a:pt x="6211888" y="0"/>
                  </a:lnTo>
                  <a:lnTo>
                    <a:pt x="4700849" y="2608262"/>
                  </a:lnTo>
                  <a:lnTo>
                    <a:pt x="0" y="2608262"/>
                  </a:lnTo>
                  <a:close/>
                </a:path>
              </a:pathLst>
            </a:custGeom>
            <a:solidFill>
              <a:schemeClr val="accent3"/>
            </a:solidFill>
            <a:ln w="0">
              <a:noFill/>
              <a:prstDash val="solid"/>
              <a:round/>
            </a:ln>
          </p:spPr>
          <p:txBody>
            <a:bodyPr wrap="square" lIns="96435" tIns="48217" rIns="96435" bIns="48217">
              <a:noAutofit/>
            </a:bodyPr>
            <a:p>
              <a:pPr fontAlgn="base"/>
              <a:endParaRPr lang="zh-CN" altLang="en-US" sz="1350" strike="noStrike" noProof="1"/>
            </a:p>
          </p:txBody>
        </p:sp>
        <p:sp>
          <p:nvSpPr>
            <p:cNvPr id="14" name="任意多边形 13"/>
            <p:cNvSpPr/>
            <p:nvPr userDrawn="1">
              <p:custDataLst>
                <p:tags r:id="rId4"/>
              </p:custDataLst>
            </p:nvPr>
          </p:nvSpPr>
          <p:spPr bwMode="auto">
            <a:xfrm>
              <a:off x="0" y="-3"/>
              <a:ext cx="9433" cy="9475"/>
            </a:xfrm>
            <a:custGeom>
              <a:avLst/>
              <a:gdLst>
                <a:gd name="connsiteX0" fmla="*/ 0 w 5989638"/>
                <a:gd name="connsiteY0" fmla="*/ 0 h 6016625"/>
                <a:gd name="connsiteX1" fmla="*/ 5989638 w 5989638"/>
                <a:gd name="connsiteY1" fmla="*/ 0 h 6016625"/>
                <a:gd name="connsiteX2" fmla="*/ 2501901 w 5989638"/>
                <a:gd name="connsiteY2" fmla="*/ 6016625 h 6016625"/>
                <a:gd name="connsiteX3" fmla="*/ 0 w 5989638"/>
                <a:gd name="connsiteY3" fmla="*/ 6016625 h 6016625"/>
              </a:gdLst>
              <a:ahLst/>
              <a:cxnLst>
                <a:cxn ang="0">
                  <a:pos x="connsiteX0" y="connsiteY0"/>
                </a:cxn>
                <a:cxn ang="0">
                  <a:pos x="connsiteX1" y="connsiteY1"/>
                </a:cxn>
                <a:cxn ang="0">
                  <a:pos x="connsiteX2" y="connsiteY2"/>
                </a:cxn>
                <a:cxn ang="0">
                  <a:pos x="connsiteX3" y="connsiteY3"/>
                </a:cxn>
              </a:cxnLst>
              <a:rect l="l" t="t" r="r" b="b"/>
              <a:pathLst>
                <a:path w="5989638" h="6016625">
                  <a:moveTo>
                    <a:pt x="0" y="0"/>
                  </a:moveTo>
                  <a:lnTo>
                    <a:pt x="5989638" y="0"/>
                  </a:lnTo>
                  <a:lnTo>
                    <a:pt x="2501901" y="6016625"/>
                  </a:lnTo>
                  <a:lnTo>
                    <a:pt x="0" y="6016625"/>
                  </a:lnTo>
                  <a:close/>
                </a:path>
              </a:pathLst>
            </a:custGeom>
            <a:solidFill>
              <a:schemeClr val="accent1"/>
            </a:solidFill>
            <a:ln w="0">
              <a:noFill/>
              <a:prstDash val="solid"/>
              <a:round/>
            </a:ln>
          </p:spPr>
          <p:txBody>
            <a:bodyPr wrap="square" lIns="96435" tIns="48217" rIns="96435" bIns="48217">
              <a:noAutofit/>
            </a:bodyPr>
            <a:p>
              <a:pPr fontAlgn="base"/>
              <a:endParaRPr lang="zh-CN" altLang="en-US" sz="1350" strike="noStrike" noProof="1"/>
            </a:p>
          </p:txBody>
        </p:sp>
      </p:grpSp>
      <p:grpSp>
        <p:nvGrpSpPr>
          <p:cNvPr id="12295" name="组合 6"/>
          <p:cNvGrpSpPr/>
          <p:nvPr userDrawn="1"/>
        </p:nvGrpSpPr>
        <p:grpSpPr>
          <a:xfrm rot="10800000">
            <a:off x="6938963" y="4508500"/>
            <a:ext cx="2205037" cy="1476375"/>
            <a:chOff x="0" y="-3"/>
            <a:chExt cx="14150" cy="9474"/>
          </a:xfrm>
        </p:grpSpPr>
        <p:sp>
          <p:nvSpPr>
            <p:cNvPr id="8" name="任意多边形 7"/>
            <p:cNvSpPr/>
            <p:nvPr userDrawn="1">
              <p:custDataLst>
                <p:tags r:id="rId5"/>
              </p:custDataLst>
            </p:nvPr>
          </p:nvSpPr>
          <p:spPr bwMode="auto">
            <a:xfrm>
              <a:off x="0" y="-3"/>
              <a:ext cx="14150" cy="4613"/>
            </a:xfrm>
            <a:custGeom>
              <a:avLst/>
              <a:gdLst>
                <a:gd name="connsiteX0" fmla="*/ 0 w 8985250"/>
                <a:gd name="connsiteY0" fmla="*/ 0 h 2928938"/>
                <a:gd name="connsiteX1" fmla="*/ 8985250 w 8985250"/>
                <a:gd name="connsiteY1" fmla="*/ 0 h 2928938"/>
                <a:gd name="connsiteX2" fmla="*/ 7290546 w 8985250"/>
                <a:gd name="connsiteY2" fmla="*/ 2928938 h 2928938"/>
                <a:gd name="connsiteX3" fmla="*/ 0 w 8985250"/>
                <a:gd name="connsiteY3" fmla="*/ 2928938 h 2928938"/>
              </a:gdLst>
              <a:ahLst/>
              <a:cxnLst>
                <a:cxn ang="0">
                  <a:pos x="connsiteX0" y="connsiteY0"/>
                </a:cxn>
                <a:cxn ang="0">
                  <a:pos x="connsiteX1" y="connsiteY1"/>
                </a:cxn>
                <a:cxn ang="0">
                  <a:pos x="connsiteX2" y="connsiteY2"/>
                </a:cxn>
                <a:cxn ang="0">
                  <a:pos x="connsiteX3" y="connsiteY3"/>
                </a:cxn>
              </a:cxnLst>
              <a:rect l="l" t="t" r="r" b="b"/>
              <a:pathLst>
                <a:path w="8985250" h="2928938">
                  <a:moveTo>
                    <a:pt x="0" y="0"/>
                  </a:moveTo>
                  <a:lnTo>
                    <a:pt x="8985250" y="0"/>
                  </a:lnTo>
                  <a:lnTo>
                    <a:pt x="7290546" y="2928938"/>
                  </a:lnTo>
                  <a:lnTo>
                    <a:pt x="0" y="2928938"/>
                  </a:lnTo>
                  <a:close/>
                </a:path>
              </a:pathLst>
            </a:custGeom>
            <a:solidFill>
              <a:schemeClr val="accent4">
                <a:lumMod val="85000"/>
              </a:schemeClr>
            </a:solidFill>
            <a:ln w="0">
              <a:noFill/>
              <a:prstDash val="solid"/>
              <a:round/>
            </a:ln>
          </p:spPr>
          <p:txBody>
            <a:bodyPr wrap="square" lIns="96435" tIns="48217" rIns="96435" bIns="48217">
              <a:noAutofit/>
            </a:bodyPr>
            <a:p>
              <a:pPr fontAlgn="base"/>
              <a:endParaRPr lang="zh-CN" altLang="en-US" sz="1350" strike="noStrike" noProof="1">
                <a:ea typeface="宋体" pitchFamily="2" charset="-122"/>
              </a:endParaRPr>
            </a:p>
          </p:txBody>
        </p:sp>
        <p:sp>
          <p:nvSpPr>
            <p:cNvPr id="9" name="任意多边形 8"/>
            <p:cNvSpPr/>
            <p:nvPr userDrawn="1">
              <p:custDataLst>
                <p:tags r:id="rId6"/>
              </p:custDataLst>
            </p:nvPr>
          </p:nvSpPr>
          <p:spPr bwMode="auto">
            <a:xfrm>
              <a:off x="0" y="1480"/>
              <a:ext cx="9783" cy="4107"/>
            </a:xfrm>
            <a:custGeom>
              <a:avLst/>
              <a:gdLst>
                <a:gd name="connsiteX0" fmla="*/ 0 w 6211888"/>
                <a:gd name="connsiteY0" fmla="*/ 0 h 2608262"/>
                <a:gd name="connsiteX1" fmla="*/ 6211888 w 6211888"/>
                <a:gd name="connsiteY1" fmla="*/ 0 h 2608262"/>
                <a:gd name="connsiteX2" fmla="*/ 4700849 w 6211888"/>
                <a:gd name="connsiteY2" fmla="*/ 2608262 h 2608262"/>
                <a:gd name="connsiteX3" fmla="*/ 0 w 6211888"/>
                <a:gd name="connsiteY3" fmla="*/ 2608262 h 2608262"/>
              </a:gdLst>
              <a:ahLst/>
              <a:cxnLst>
                <a:cxn ang="0">
                  <a:pos x="connsiteX0" y="connsiteY0"/>
                </a:cxn>
                <a:cxn ang="0">
                  <a:pos x="connsiteX1" y="connsiteY1"/>
                </a:cxn>
                <a:cxn ang="0">
                  <a:pos x="connsiteX2" y="connsiteY2"/>
                </a:cxn>
                <a:cxn ang="0">
                  <a:pos x="connsiteX3" y="connsiteY3"/>
                </a:cxn>
              </a:cxnLst>
              <a:rect l="l" t="t" r="r" b="b"/>
              <a:pathLst>
                <a:path w="6211888" h="2608262">
                  <a:moveTo>
                    <a:pt x="0" y="0"/>
                  </a:moveTo>
                  <a:lnTo>
                    <a:pt x="6211888" y="0"/>
                  </a:lnTo>
                  <a:lnTo>
                    <a:pt x="4700849" y="2608262"/>
                  </a:lnTo>
                  <a:lnTo>
                    <a:pt x="0" y="2608262"/>
                  </a:lnTo>
                  <a:close/>
                </a:path>
              </a:pathLst>
            </a:custGeom>
            <a:solidFill>
              <a:schemeClr val="accent3"/>
            </a:solidFill>
            <a:ln w="0">
              <a:noFill/>
              <a:prstDash val="solid"/>
              <a:round/>
            </a:ln>
          </p:spPr>
          <p:txBody>
            <a:bodyPr wrap="square" lIns="96435" tIns="48217" rIns="96435" bIns="48217">
              <a:noAutofit/>
            </a:bodyPr>
            <a:p>
              <a:pPr fontAlgn="base"/>
              <a:endParaRPr lang="zh-CN" altLang="en-US" sz="1350" strike="noStrike" noProof="1"/>
            </a:p>
          </p:txBody>
        </p:sp>
        <p:sp>
          <p:nvSpPr>
            <p:cNvPr id="10" name="任意多边形 9"/>
            <p:cNvSpPr/>
            <p:nvPr userDrawn="1">
              <p:custDataLst>
                <p:tags r:id="rId7"/>
              </p:custDataLst>
            </p:nvPr>
          </p:nvSpPr>
          <p:spPr bwMode="auto">
            <a:xfrm>
              <a:off x="0" y="-3"/>
              <a:ext cx="9433" cy="9475"/>
            </a:xfrm>
            <a:custGeom>
              <a:avLst/>
              <a:gdLst>
                <a:gd name="connsiteX0" fmla="*/ 0 w 5989638"/>
                <a:gd name="connsiteY0" fmla="*/ 0 h 6016625"/>
                <a:gd name="connsiteX1" fmla="*/ 5989638 w 5989638"/>
                <a:gd name="connsiteY1" fmla="*/ 0 h 6016625"/>
                <a:gd name="connsiteX2" fmla="*/ 2501901 w 5989638"/>
                <a:gd name="connsiteY2" fmla="*/ 6016625 h 6016625"/>
                <a:gd name="connsiteX3" fmla="*/ 0 w 5989638"/>
                <a:gd name="connsiteY3" fmla="*/ 6016625 h 6016625"/>
              </a:gdLst>
              <a:ahLst/>
              <a:cxnLst>
                <a:cxn ang="0">
                  <a:pos x="connsiteX0" y="connsiteY0"/>
                </a:cxn>
                <a:cxn ang="0">
                  <a:pos x="connsiteX1" y="connsiteY1"/>
                </a:cxn>
                <a:cxn ang="0">
                  <a:pos x="connsiteX2" y="connsiteY2"/>
                </a:cxn>
                <a:cxn ang="0">
                  <a:pos x="connsiteX3" y="connsiteY3"/>
                </a:cxn>
              </a:cxnLst>
              <a:rect l="l" t="t" r="r" b="b"/>
              <a:pathLst>
                <a:path w="5989638" h="6016625">
                  <a:moveTo>
                    <a:pt x="0" y="0"/>
                  </a:moveTo>
                  <a:lnTo>
                    <a:pt x="5989638" y="0"/>
                  </a:lnTo>
                  <a:lnTo>
                    <a:pt x="2501901" y="6016625"/>
                  </a:lnTo>
                  <a:lnTo>
                    <a:pt x="0" y="6016625"/>
                  </a:lnTo>
                  <a:close/>
                </a:path>
              </a:pathLst>
            </a:custGeom>
            <a:solidFill>
              <a:schemeClr val="accent1"/>
            </a:solidFill>
            <a:ln w="0">
              <a:noFill/>
              <a:prstDash val="solid"/>
              <a:round/>
            </a:ln>
          </p:spPr>
          <p:txBody>
            <a:bodyPr wrap="square" lIns="96435" tIns="48217" rIns="96435" bIns="48217">
              <a:noAutofit/>
            </a:bodyPr>
            <a:p>
              <a:pPr fontAlgn="base"/>
              <a:endParaRPr lang="zh-CN" altLang="en-US" sz="1350" strike="noStrike" noProof="1"/>
            </a:p>
          </p:txBody>
        </p:sp>
      </p:grpSp>
      <p:sp>
        <p:nvSpPr>
          <p:cNvPr id="2" name="标题 1"/>
          <p:cNvSpPr>
            <a:spLocks noGrp="1"/>
          </p:cNvSpPr>
          <p:nvPr>
            <p:ph type="title"/>
          </p:nvPr>
        </p:nvSpPr>
        <p:spPr/>
        <p:txBody>
          <a:bodyPr/>
          <a:lstStyle>
            <a:lvl1pPr>
              <a:defRPr baseline="0">
                <a:latin typeface="Arial" panose="02080604020202020204" pitchFamily="34" charset="0"/>
                <a:ea typeface="微软雅黑" panose="020B0503020204020204" charset="-122"/>
              </a:defRPr>
            </a:lvl1pPr>
          </a:lstStyle>
          <a:p>
            <a:pPr fontAlgn="auto"/>
            <a:r>
              <a:rPr lang="zh-CN" altLang="en-US" strike="noStrike" noProof="1" dirty="0"/>
              <a:t>单击此处编辑母版标题样式</a:t>
            </a:r>
            <a:endParaRPr lang="zh-CN" altLang="en-US" strike="noStrike" noProof="1" dirty="0"/>
          </a:p>
        </p:txBody>
      </p:sp>
      <p:sp>
        <p:nvSpPr>
          <p:cNvPr id="3" name="日期占位符 2"/>
          <p:cNvSpPr>
            <a:spLocks noGrp="1"/>
          </p:cNvSpPr>
          <p:nvPr>
            <p:ph type="dt" sz="half" idx="10"/>
            <p:custDataLst>
              <p:tags r:id="rId8"/>
            </p:custDataLst>
          </p:nvPr>
        </p:nvSpPr>
        <p:spPr>
          <a:xfrm>
            <a:off x="628650" y="5624513"/>
            <a:ext cx="2057400" cy="274638"/>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mn-ea"/>
                <a:ea typeface="+mn-ea"/>
                <a:cs typeface="+mn-cs"/>
              </a:rPr>
            </a:fld>
            <a:endParaRPr lang="zh-CN" altLang="en-US" strike="noStrike" noProof="1"/>
          </a:p>
        </p:txBody>
      </p:sp>
      <p:sp>
        <p:nvSpPr>
          <p:cNvPr id="4" name="页脚占位符 3"/>
          <p:cNvSpPr>
            <a:spLocks noGrp="1"/>
          </p:cNvSpPr>
          <p:nvPr>
            <p:ph type="ftr" sz="quarter" idx="11"/>
            <p:custDataLst>
              <p:tags r:id="rId9"/>
            </p:custDataLst>
          </p:nvPr>
        </p:nvSpPr>
        <p:spPr>
          <a:xfrm>
            <a:off x="3028950" y="5624513"/>
            <a:ext cx="3086100" cy="274638"/>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5" name="灯片编号占位符 4"/>
          <p:cNvSpPr>
            <a:spLocks noGrp="1"/>
          </p:cNvSpPr>
          <p:nvPr>
            <p:ph type="sldNum" sz="quarter" idx="12"/>
            <p:custDataLst>
              <p:tags r:id="rId10"/>
            </p:custDataLst>
          </p:nvPr>
        </p:nvSpPr>
        <p:spPr>
          <a:xfrm>
            <a:off x="6457950" y="5624513"/>
            <a:ext cx="2057400" cy="274638"/>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mn-ea"/>
                <a:ea typeface="+mn-ea"/>
                <a:cs typeface="+mn-cs"/>
              </a:rPr>
            </a:fld>
            <a:endParaRPr lang="zh-CN" altLang="en-US" strike="noStrike" noProof="1"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19075" y="1085850"/>
            <a:ext cx="8705850" cy="4686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350" strike="noStrike" noProof="1"/>
          </a:p>
        </p:txBody>
      </p:sp>
      <p:sp>
        <p:nvSpPr>
          <p:cNvPr id="18" name="任意多边形 17"/>
          <p:cNvSpPr/>
          <p:nvPr userDrawn="1">
            <p:custDataLst>
              <p:tags r:id="rId3"/>
            </p:custDataLst>
          </p:nvPr>
        </p:nvSpPr>
        <p:spPr bwMode="auto">
          <a:xfrm>
            <a:off x="0" y="855663"/>
            <a:ext cx="1827213" cy="595313"/>
          </a:xfrm>
          <a:custGeom>
            <a:avLst/>
            <a:gdLst>
              <a:gd name="connsiteX0" fmla="*/ 0 w 8985250"/>
              <a:gd name="connsiteY0" fmla="*/ 0 h 2928938"/>
              <a:gd name="connsiteX1" fmla="*/ 8985250 w 8985250"/>
              <a:gd name="connsiteY1" fmla="*/ 0 h 2928938"/>
              <a:gd name="connsiteX2" fmla="*/ 7290546 w 8985250"/>
              <a:gd name="connsiteY2" fmla="*/ 2928938 h 2928938"/>
              <a:gd name="connsiteX3" fmla="*/ 0 w 8985250"/>
              <a:gd name="connsiteY3" fmla="*/ 2928938 h 2928938"/>
            </a:gdLst>
            <a:ahLst/>
            <a:cxnLst>
              <a:cxn ang="0">
                <a:pos x="connsiteX0" y="connsiteY0"/>
              </a:cxn>
              <a:cxn ang="0">
                <a:pos x="connsiteX1" y="connsiteY1"/>
              </a:cxn>
              <a:cxn ang="0">
                <a:pos x="connsiteX2" y="connsiteY2"/>
              </a:cxn>
              <a:cxn ang="0">
                <a:pos x="connsiteX3" y="connsiteY3"/>
              </a:cxn>
            </a:cxnLst>
            <a:rect l="l" t="t" r="r" b="b"/>
            <a:pathLst>
              <a:path w="8985250" h="2928938">
                <a:moveTo>
                  <a:pt x="0" y="0"/>
                </a:moveTo>
                <a:lnTo>
                  <a:pt x="8985250" y="0"/>
                </a:lnTo>
                <a:lnTo>
                  <a:pt x="7290546" y="2928938"/>
                </a:lnTo>
                <a:lnTo>
                  <a:pt x="0" y="2928938"/>
                </a:lnTo>
                <a:close/>
              </a:path>
            </a:pathLst>
          </a:custGeom>
          <a:solidFill>
            <a:srgbClr val="EE7B10"/>
          </a:solidFill>
          <a:ln w="0">
            <a:noFill/>
            <a:prstDash val="solid"/>
            <a:round/>
          </a:ln>
        </p:spPr>
        <p:txBody>
          <a:bodyPr wrap="square" lIns="96435" tIns="48217" rIns="96435" bIns="48217">
            <a:noAutofit/>
          </a:bodyPr>
          <a:p>
            <a:pPr fontAlgn="base"/>
            <a:endParaRPr lang="zh-CN" altLang="en-US" sz="1350" strike="noStrike" noProof="1">
              <a:ea typeface="宋体" pitchFamily="2" charset="-122"/>
            </a:endParaRPr>
          </a:p>
        </p:txBody>
      </p:sp>
      <p:sp>
        <p:nvSpPr>
          <p:cNvPr id="6" name="任意多边形 5"/>
          <p:cNvSpPr/>
          <p:nvPr userDrawn="1">
            <p:custDataLst>
              <p:tags r:id="rId4"/>
            </p:custDataLst>
          </p:nvPr>
        </p:nvSpPr>
        <p:spPr bwMode="auto">
          <a:xfrm rot="10800000">
            <a:off x="7326313" y="5405438"/>
            <a:ext cx="1828800" cy="595313"/>
          </a:xfrm>
          <a:custGeom>
            <a:avLst/>
            <a:gdLst>
              <a:gd name="connsiteX0" fmla="*/ 0 w 8985250"/>
              <a:gd name="connsiteY0" fmla="*/ 0 h 2928938"/>
              <a:gd name="connsiteX1" fmla="*/ 8985250 w 8985250"/>
              <a:gd name="connsiteY1" fmla="*/ 0 h 2928938"/>
              <a:gd name="connsiteX2" fmla="*/ 7290546 w 8985250"/>
              <a:gd name="connsiteY2" fmla="*/ 2928938 h 2928938"/>
              <a:gd name="connsiteX3" fmla="*/ 0 w 8985250"/>
              <a:gd name="connsiteY3" fmla="*/ 2928938 h 2928938"/>
            </a:gdLst>
            <a:ahLst/>
            <a:cxnLst>
              <a:cxn ang="0">
                <a:pos x="connsiteX0" y="connsiteY0"/>
              </a:cxn>
              <a:cxn ang="0">
                <a:pos x="connsiteX1" y="connsiteY1"/>
              </a:cxn>
              <a:cxn ang="0">
                <a:pos x="connsiteX2" y="connsiteY2"/>
              </a:cxn>
              <a:cxn ang="0">
                <a:pos x="connsiteX3" y="connsiteY3"/>
              </a:cxn>
            </a:cxnLst>
            <a:rect l="l" t="t" r="r" b="b"/>
            <a:pathLst>
              <a:path w="8985250" h="2928938">
                <a:moveTo>
                  <a:pt x="0" y="0"/>
                </a:moveTo>
                <a:lnTo>
                  <a:pt x="8985250" y="0"/>
                </a:lnTo>
                <a:lnTo>
                  <a:pt x="7290546" y="2928938"/>
                </a:lnTo>
                <a:lnTo>
                  <a:pt x="0" y="2928938"/>
                </a:lnTo>
                <a:close/>
              </a:path>
            </a:pathLst>
          </a:custGeom>
          <a:solidFill>
            <a:srgbClr val="EE7B10"/>
          </a:solidFill>
          <a:ln w="0">
            <a:noFill/>
            <a:prstDash val="solid"/>
            <a:round/>
          </a:ln>
        </p:spPr>
        <p:txBody>
          <a:bodyPr wrap="square" lIns="96435" tIns="48217" rIns="96435" bIns="48217">
            <a:noAutofit/>
          </a:bodyPr>
          <a:p>
            <a:pPr fontAlgn="base"/>
            <a:endParaRPr lang="zh-CN" altLang="en-US" sz="1350" strike="noStrike" noProof="1">
              <a:ea typeface="宋体" pitchFamily="2" charset="-122"/>
            </a:endParaRPr>
          </a:p>
        </p:txBody>
      </p:sp>
      <p:sp>
        <p:nvSpPr>
          <p:cNvPr id="2" name="标题 1"/>
          <p:cNvSpPr>
            <a:spLocks noGrp="1"/>
          </p:cNvSpPr>
          <p:nvPr>
            <p:ph type="title" hasCustomPrompt="1"/>
          </p:nvPr>
        </p:nvSpPr>
        <p:spPr>
          <a:xfrm>
            <a:off x="961200" y="1794150"/>
            <a:ext cx="7219800" cy="542700"/>
          </a:xfrm>
        </p:spPr>
        <p:txBody>
          <a:bodyPr anchor="ctr"/>
          <a:lstStyle>
            <a:lvl1pPr>
              <a:defRPr sz="3200" baseline="0">
                <a:solidFill>
                  <a:schemeClr val="tx1"/>
                </a:solidFill>
                <a:latin typeface="Arial" panose="02080604020202020204" pitchFamily="34" charset="0"/>
                <a:ea typeface="微软雅黑" panose="020B0503020204020204" charset="-122"/>
              </a:defRPr>
            </a:lvl1pPr>
          </a:lstStyle>
          <a:p>
            <a:pPr fontAlgn="auto"/>
            <a:r>
              <a:rPr lang="zh-CN" altLang="en-US" strike="noStrike" noProof="1" dirty="0"/>
              <a:t>单击此处编辑标题</a:t>
            </a:r>
            <a:endParaRPr lang="zh-CN" altLang="en-US" strike="noStrike" noProof="1" dirty="0"/>
          </a:p>
        </p:txBody>
      </p:sp>
      <p:sp>
        <p:nvSpPr>
          <p:cNvPr id="7" name="内容占位符 6"/>
          <p:cNvSpPr>
            <a:spLocks noGrp="1"/>
          </p:cNvSpPr>
          <p:nvPr>
            <p:ph sz="quarter" idx="13"/>
          </p:nvPr>
        </p:nvSpPr>
        <p:spPr>
          <a:xfrm>
            <a:off x="960835" y="2479950"/>
            <a:ext cx="7219950" cy="2583900"/>
          </a:xfrm>
        </p:spPr>
        <p:txBody>
          <a:bodyPr/>
          <a:lstStyle>
            <a:lvl1pPr>
              <a:defRPr baseline="0">
                <a:solidFill>
                  <a:schemeClr val="tx1"/>
                </a:solidFill>
                <a:latin typeface="Arial" panose="02080604020202020204" pitchFamily="34" charset="0"/>
                <a:ea typeface="微软雅黑" panose="020B0503020204020204" charset="-122"/>
              </a:defRPr>
            </a:lvl1pPr>
            <a:lvl2pPr>
              <a:defRPr baseline="0">
                <a:solidFill>
                  <a:schemeClr val="tx1"/>
                </a:solidFill>
                <a:latin typeface="Arial" panose="02080604020202020204" pitchFamily="34" charset="0"/>
                <a:ea typeface="微软雅黑" panose="020B0503020204020204" charset="-122"/>
              </a:defRPr>
            </a:lvl2pPr>
            <a:lvl3pPr>
              <a:defRPr baseline="0">
                <a:solidFill>
                  <a:schemeClr val="tx1"/>
                </a:solidFill>
                <a:latin typeface="Arial" panose="02080604020202020204" pitchFamily="34" charset="0"/>
                <a:ea typeface="微软雅黑" panose="020B0503020204020204" charset="-122"/>
              </a:defRPr>
            </a:lvl3pPr>
            <a:lvl4pPr>
              <a:defRPr baseline="0">
                <a:solidFill>
                  <a:schemeClr val="tx1"/>
                </a:solidFill>
                <a:latin typeface="Arial" panose="02080604020202020204" pitchFamily="34" charset="0"/>
                <a:ea typeface="微软雅黑" panose="020B0503020204020204" charset="-122"/>
              </a:defRPr>
            </a:lvl4pPr>
            <a:lvl5pPr>
              <a:defRPr baseline="0">
                <a:solidFill>
                  <a:schemeClr val="tx1"/>
                </a:solidFill>
                <a:latin typeface="Arial" panose="02080604020202020204" pitchFamily="34" charset="0"/>
                <a:ea typeface="微软雅黑" panose="020B050302020402020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3" name="日期占位符 2"/>
          <p:cNvSpPr>
            <a:spLocks noGrp="1"/>
          </p:cNvSpPr>
          <p:nvPr>
            <p:ph type="dt" sz="half" idx="10"/>
            <p:custDataLst>
              <p:tags r:id="rId5"/>
            </p:custDataLst>
          </p:nvPr>
        </p:nvSpPr>
        <p:spPr>
          <a:xfrm>
            <a:off x="628650" y="5624513"/>
            <a:ext cx="2057400" cy="274638"/>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mn-ea"/>
                <a:ea typeface="+mn-ea"/>
                <a:cs typeface="+mn-cs"/>
              </a:rPr>
            </a:fld>
            <a:endParaRPr lang="zh-CN" altLang="en-US" strike="noStrike" noProof="1"/>
          </a:p>
        </p:txBody>
      </p:sp>
      <p:sp>
        <p:nvSpPr>
          <p:cNvPr id="4" name="页脚占位符 3"/>
          <p:cNvSpPr>
            <a:spLocks noGrp="1"/>
          </p:cNvSpPr>
          <p:nvPr>
            <p:ph type="ftr" sz="quarter" idx="11"/>
            <p:custDataLst>
              <p:tags r:id="rId6"/>
            </p:custDataLst>
          </p:nvPr>
        </p:nvSpPr>
        <p:spPr>
          <a:xfrm>
            <a:off x="3028950" y="5624513"/>
            <a:ext cx="3086100" cy="274638"/>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5" name="灯片编号占位符 4"/>
          <p:cNvSpPr>
            <a:spLocks noGrp="1"/>
          </p:cNvSpPr>
          <p:nvPr>
            <p:ph type="sldNum" sz="quarter" idx="12"/>
            <p:custDataLst>
              <p:tags r:id="rId7"/>
            </p:custDataLst>
          </p:nvPr>
        </p:nvSpPr>
        <p:spPr>
          <a:xfrm>
            <a:off x="6457950" y="5624513"/>
            <a:ext cx="2057400" cy="274638"/>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mn-ea"/>
                <a:ea typeface="+mn-ea"/>
                <a:cs typeface="+mn-cs"/>
              </a:rPr>
            </a:fld>
            <a:endParaRPr lang="zh-CN" altLang="en-US" strike="noStrike" noProof="1"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857250"/>
            <a:ext cx="3617913" cy="514985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350" strike="noStrike" noProof="1" dirty="0">
              <a:sym typeface="+mn-ea"/>
            </a:endParaRPr>
          </a:p>
        </p:txBody>
      </p:sp>
      <p:grpSp>
        <p:nvGrpSpPr>
          <p:cNvPr id="14340" name="组合 5"/>
          <p:cNvGrpSpPr/>
          <p:nvPr userDrawn="1"/>
        </p:nvGrpSpPr>
        <p:grpSpPr>
          <a:xfrm>
            <a:off x="0" y="855663"/>
            <a:ext cx="1693863" cy="669925"/>
            <a:chOff x="0" y="-3"/>
            <a:chExt cx="14150" cy="5590"/>
          </a:xfrm>
        </p:grpSpPr>
        <p:sp>
          <p:nvSpPr>
            <p:cNvPr id="18" name="任意多边形 17"/>
            <p:cNvSpPr/>
            <p:nvPr userDrawn="1">
              <p:custDataLst>
                <p:tags r:id="rId3"/>
              </p:custDataLst>
            </p:nvPr>
          </p:nvSpPr>
          <p:spPr bwMode="auto">
            <a:xfrm>
              <a:off x="0" y="-3"/>
              <a:ext cx="14150" cy="4613"/>
            </a:xfrm>
            <a:custGeom>
              <a:avLst/>
              <a:gdLst>
                <a:gd name="connsiteX0" fmla="*/ 0 w 8985250"/>
                <a:gd name="connsiteY0" fmla="*/ 0 h 2928938"/>
                <a:gd name="connsiteX1" fmla="*/ 8985250 w 8985250"/>
                <a:gd name="connsiteY1" fmla="*/ 0 h 2928938"/>
                <a:gd name="connsiteX2" fmla="*/ 7290546 w 8985250"/>
                <a:gd name="connsiteY2" fmla="*/ 2928938 h 2928938"/>
                <a:gd name="connsiteX3" fmla="*/ 0 w 8985250"/>
                <a:gd name="connsiteY3" fmla="*/ 2928938 h 2928938"/>
              </a:gdLst>
              <a:ahLst/>
              <a:cxnLst>
                <a:cxn ang="0">
                  <a:pos x="connsiteX0" y="connsiteY0"/>
                </a:cxn>
                <a:cxn ang="0">
                  <a:pos x="connsiteX1" y="connsiteY1"/>
                </a:cxn>
                <a:cxn ang="0">
                  <a:pos x="connsiteX2" y="connsiteY2"/>
                </a:cxn>
                <a:cxn ang="0">
                  <a:pos x="connsiteX3" y="connsiteY3"/>
                </a:cxn>
              </a:cxnLst>
              <a:rect l="l" t="t" r="r" b="b"/>
              <a:pathLst>
                <a:path w="8985250" h="2928938">
                  <a:moveTo>
                    <a:pt x="0" y="0"/>
                  </a:moveTo>
                  <a:lnTo>
                    <a:pt x="8985250" y="0"/>
                  </a:lnTo>
                  <a:lnTo>
                    <a:pt x="7290546" y="2928938"/>
                  </a:lnTo>
                  <a:lnTo>
                    <a:pt x="0" y="2928938"/>
                  </a:lnTo>
                  <a:close/>
                </a:path>
              </a:pathLst>
            </a:custGeom>
            <a:solidFill>
              <a:schemeClr val="accent4">
                <a:lumMod val="85000"/>
              </a:schemeClr>
            </a:solidFill>
            <a:ln w="0">
              <a:noFill/>
              <a:prstDash val="solid"/>
              <a:round/>
            </a:ln>
          </p:spPr>
          <p:txBody>
            <a:bodyPr wrap="square" lIns="96435" tIns="48217" rIns="96435" bIns="48217">
              <a:noAutofit/>
            </a:bodyPr>
            <a:p>
              <a:pPr fontAlgn="base"/>
              <a:endParaRPr lang="zh-CN" altLang="en-US" sz="1350" strike="noStrike" noProof="1">
                <a:ea typeface="宋体" pitchFamily="2" charset="-122"/>
              </a:endParaRPr>
            </a:p>
          </p:txBody>
        </p:sp>
        <p:sp>
          <p:nvSpPr>
            <p:cNvPr id="16" name="任意多边形 15"/>
            <p:cNvSpPr/>
            <p:nvPr userDrawn="1">
              <p:custDataLst>
                <p:tags r:id="rId4"/>
              </p:custDataLst>
            </p:nvPr>
          </p:nvSpPr>
          <p:spPr bwMode="auto">
            <a:xfrm>
              <a:off x="0" y="1480"/>
              <a:ext cx="9783" cy="4107"/>
            </a:xfrm>
            <a:custGeom>
              <a:avLst/>
              <a:gdLst>
                <a:gd name="connsiteX0" fmla="*/ 0 w 6211888"/>
                <a:gd name="connsiteY0" fmla="*/ 0 h 2608262"/>
                <a:gd name="connsiteX1" fmla="*/ 6211888 w 6211888"/>
                <a:gd name="connsiteY1" fmla="*/ 0 h 2608262"/>
                <a:gd name="connsiteX2" fmla="*/ 4700849 w 6211888"/>
                <a:gd name="connsiteY2" fmla="*/ 2608262 h 2608262"/>
                <a:gd name="connsiteX3" fmla="*/ 0 w 6211888"/>
                <a:gd name="connsiteY3" fmla="*/ 2608262 h 2608262"/>
              </a:gdLst>
              <a:ahLst/>
              <a:cxnLst>
                <a:cxn ang="0">
                  <a:pos x="connsiteX0" y="connsiteY0"/>
                </a:cxn>
                <a:cxn ang="0">
                  <a:pos x="connsiteX1" y="connsiteY1"/>
                </a:cxn>
                <a:cxn ang="0">
                  <a:pos x="connsiteX2" y="connsiteY2"/>
                </a:cxn>
                <a:cxn ang="0">
                  <a:pos x="connsiteX3" y="connsiteY3"/>
                </a:cxn>
              </a:cxnLst>
              <a:rect l="l" t="t" r="r" b="b"/>
              <a:pathLst>
                <a:path w="6211888" h="2608262">
                  <a:moveTo>
                    <a:pt x="0" y="0"/>
                  </a:moveTo>
                  <a:lnTo>
                    <a:pt x="6211888" y="0"/>
                  </a:lnTo>
                  <a:lnTo>
                    <a:pt x="4700849" y="2608262"/>
                  </a:lnTo>
                  <a:lnTo>
                    <a:pt x="0" y="2608262"/>
                  </a:lnTo>
                  <a:close/>
                </a:path>
              </a:pathLst>
            </a:custGeom>
            <a:solidFill>
              <a:srgbClr val="0070C0"/>
            </a:solidFill>
            <a:ln w="0">
              <a:noFill/>
              <a:prstDash val="solid"/>
              <a:round/>
            </a:ln>
          </p:spPr>
          <p:txBody>
            <a:bodyPr wrap="square" lIns="96435" tIns="48217" rIns="96435" bIns="48217">
              <a:noAutofit/>
            </a:bodyPr>
            <a:p>
              <a:pPr fontAlgn="base"/>
              <a:endParaRPr lang="zh-CN" altLang="en-US" sz="1350" strike="noStrike" noProof="1"/>
            </a:p>
          </p:txBody>
        </p:sp>
      </p:grpSp>
      <p:grpSp>
        <p:nvGrpSpPr>
          <p:cNvPr id="14343" name="组合 9"/>
          <p:cNvGrpSpPr/>
          <p:nvPr userDrawn="1"/>
        </p:nvGrpSpPr>
        <p:grpSpPr>
          <a:xfrm rot="10800000">
            <a:off x="7450138" y="5319713"/>
            <a:ext cx="1693862" cy="668337"/>
            <a:chOff x="0" y="-3"/>
            <a:chExt cx="14150" cy="5590"/>
          </a:xfrm>
        </p:grpSpPr>
        <p:sp>
          <p:nvSpPr>
            <p:cNvPr id="11" name="任意多边形 10"/>
            <p:cNvSpPr/>
            <p:nvPr userDrawn="1">
              <p:custDataLst>
                <p:tags r:id="rId5"/>
              </p:custDataLst>
            </p:nvPr>
          </p:nvSpPr>
          <p:spPr bwMode="auto">
            <a:xfrm>
              <a:off x="0" y="-3"/>
              <a:ext cx="14150" cy="4613"/>
            </a:xfrm>
            <a:custGeom>
              <a:avLst/>
              <a:gdLst>
                <a:gd name="connsiteX0" fmla="*/ 0 w 8985250"/>
                <a:gd name="connsiteY0" fmla="*/ 0 h 2928938"/>
                <a:gd name="connsiteX1" fmla="*/ 8985250 w 8985250"/>
                <a:gd name="connsiteY1" fmla="*/ 0 h 2928938"/>
                <a:gd name="connsiteX2" fmla="*/ 7290546 w 8985250"/>
                <a:gd name="connsiteY2" fmla="*/ 2928938 h 2928938"/>
                <a:gd name="connsiteX3" fmla="*/ 0 w 8985250"/>
                <a:gd name="connsiteY3" fmla="*/ 2928938 h 2928938"/>
              </a:gdLst>
              <a:ahLst/>
              <a:cxnLst>
                <a:cxn ang="0">
                  <a:pos x="connsiteX0" y="connsiteY0"/>
                </a:cxn>
                <a:cxn ang="0">
                  <a:pos x="connsiteX1" y="connsiteY1"/>
                </a:cxn>
                <a:cxn ang="0">
                  <a:pos x="connsiteX2" y="connsiteY2"/>
                </a:cxn>
                <a:cxn ang="0">
                  <a:pos x="connsiteX3" y="connsiteY3"/>
                </a:cxn>
              </a:cxnLst>
              <a:rect l="l" t="t" r="r" b="b"/>
              <a:pathLst>
                <a:path w="8985250" h="2928938">
                  <a:moveTo>
                    <a:pt x="0" y="0"/>
                  </a:moveTo>
                  <a:lnTo>
                    <a:pt x="8985250" y="0"/>
                  </a:lnTo>
                  <a:lnTo>
                    <a:pt x="7290546" y="2928938"/>
                  </a:lnTo>
                  <a:lnTo>
                    <a:pt x="0" y="2928938"/>
                  </a:lnTo>
                  <a:close/>
                </a:path>
              </a:pathLst>
            </a:custGeom>
            <a:solidFill>
              <a:schemeClr val="accent4">
                <a:lumMod val="85000"/>
              </a:schemeClr>
            </a:solidFill>
            <a:ln w="0">
              <a:noFill/>
              <a:prstDash val="solid"/>
              <a:round/>
            </a:ln>
          </p:spPr>
          <p:txBody>
            <a:bodyPr wrap="square" lIns="96435" tIns="48217" rIns="96435" bIns="48217">
              <a:noAutofit/>
            </a:bodyPr>
            <a:p>
              <a:pPr fontAlgn="base"/>
              <a:endParaRPr lang="zh-CN" altLang="en-US" sz="1350" strike="noStrike" noProof="1">
                <a:ea typeface="宋体" pitchFamily="2" charset="-122"/>
              </a:endParaRPr>
            </a:p>
          </p:txBody>
        </p:sp>
        <p:sp>
          <p:nvSpPr>
            <p:cNvPr id="12" name="任意多边形 11"/>
            <p:cNvSpPr/>
            <p:nvPr userDrawn="1">
              <p:custDataLst>
                <p:tags r:id="rId6"/>
              </p:custDataLst>
            </p:nvPr>
          </p:nvSpPr>
          <p:spPr bwMode="auto">
            <a:xfrm>
              <a:off x="0" y="1480"/>
              <a:ext cx="9783" cy="4107"/>
            </a:xfrm>
            <a:custGeom>
              <a:avLst/>
              <a:gdLst>
                <a:gd name="connsiteX0" fmla="*/ 0 w 6211888"/>
                <a:gd name="connsiteY0" fmla="*/ 0 h 2608262"/>
                <a:gd name="connsiteX1" fmla="*/ 6211888 w 6211888"/>
                <a:gd name="connsiteY1" fmla="*/ 0 h 2608262"/>
                <a:gd name="connsiteX2" fmla="*/ 4700849 w 6211888"/>
                <a:gd name="connsiteY2" fmla="*/ 2608262 h 2608262"/>
                <a:gd name="connsiteX3" fmla="*/ 0 w 6211888"/>
                <a:gd name="connsiteY3" fmla="*/ 2608262 h 2608262"/>
              </a:gdLst>
              <a:ahLst/>
              <a:cxnLst>
                <a:cxn ang="0">
                  <a:pos x="connsiteX0" y="connsiteY0"/>
                </a:cxn>
                <a:cxn ang="0">
                  <a:pos x="connsiteX1" y="connsiteY1"/>
                </a:cxn>
                <a:cxn ang="0">
                  <a:pos x="connsiteX2" y="connsiteY2"/>
                </a:cxn>
                <a:cxn ang="0">
                  <a:pos x="connsiteX3" y="connsiteY3"/>
                </a:cxn>
              </a:cxnLst>
              <a:rect l="l" t="t" r="r" b="b"/>
              <a:pathLst>
                <a:path w="6211888" h="2608262">
                  <a:moveTo>
                    <a:pt x="0" y="0"/>
                  </a:moveTo>
                  <a:lnTo>
                    <a:pt x="6211888" y="0"/>
                  </a:lnTo>
                  <a:lnTo>
                    <a:pt x="4700849" y="2608262"/>
                  </a:lnTo>
                  <a:lnTo>
                    <a:pt x="0" y="2608262"/>
                  </a:lnTo>
                  <a:close/>
                </a:path>
              </a:pathLst>
            </a:custGeom>
            <a:solidFill>
              <a:srgbClr val="0070C0"/>
            </a:solidFill>
            <a:ln w="0">
              <a:noFill/>
              <a:prstDash val="solid"/>
              <a:round/>
            </a:ln>
          </p:spPr>
          <p:txBody>
            <a:bodyPr wrap="square" lIns="96435" tIns="48217" rIns="96435" bIns="48217">
              <a:noAutofit/>
            </a:bodyPr>
            <a:p>
              <a:pPr fontAlgn="base"/>
              <a:endParaRPr lang="zh-CN" altLang="en-US" sz="1350" strike="noStrike" noProof="1"/>
            </a:p>
          </p:txBody>
        </p:sp>
      </p:grpSp>
      <p:sp>
        <p:nvSpPr>
          <p:cNvPr id="2" name="标题 1"/>
          <p:cNvSpPr>
            <a:spLocks noGrp="1"/>
          </p:cNvSpPr>
          <p:nvPr>
            <p:ph type="title" hasCustomPrompt="1"/>
          </p:nvPr>
        </p:nvSpPr>
        <p:spPr>
          <a:xfrm>
            <a:off x="437400" y="1435050"/>
            <a:ext cx="2970000" cy="661500"/>
          </a:xfrm>
        </p:spPr>
        <p:txBody>
          <a:bodyPr anchor="ctr"/>
          <a:lstStyle>
            <a:lvl1pPr>
              <a:defRPr sz="3600" baseline="0">
                <a:solidFill>
                  <a:schemeClr val="tx1"/>
                </a:solidFill>
                <a:latin typeface="Arial" panose="02080604020202020204" pitchFamily="34" charset="0"/>
                <a:ea typeface="微软雅黑" panose="020B0503020204020204" charset="-122"/>
              </a:defRPr>
            </a:lvl1pPr>
          </a:lstStyle>
          <a:p>
            <a:pPr fontAlgn="auto"/>
            <a:r>
              <a:rPr lang="zh-CN" altLang="en-US" strike="noStrike" noProof="1" dirty="0"/>
              <a:t>单击编辑标题</a:t>
            </a:r>
            <a:endParaRPr lang="zh-CN" altLang="en-US" strike="noStrike" noProof="1" dirty="0"/>
          </a:p>
        </p:txBody>
      </p:sp>
      <p:sp>
        <p:nvSpPr>
          <p:cNvPr id="7" name="文本占位符 6"/>
          <p:cNvSpPr>
            <a:spLocks noGrp="1"/>
          </p:cNvSpPr>
          <p:nvPr>
            <p:ph type="body" sz="quarter" idx="13"/>
          </p:nvPr>
        </p:nvSpPr>
        <p:spPr>
          <a:xfrm>
            <a:off x="440100" y="2180250"/>
            <a:ext cx="2967300" cy="3069900"/>
          </a:xfrm>
        </p:spPr>
        <p:txBody>
          <a:bodyPr/>
          <a:lstStyle>
            <a:lvl1pPr>
              <a:defRPr baseline="0">
                <a:solidFill>
                  <a:schemeClr val="tx1"/>
                </a:solidFill>
                <a:latin typeface="Arial" panose="02080604020202020204" pitchFamily="34" charset="0"/>
                <a:ea typeface="微软雅黑" panose="020B0503020204020204" charset="-122"/>
              </a:defRPr>
            </a:lvl1pPr>
            <a:lvl2pPr>
              <a:defRPr baseline="0">
                <a:solidFill>
                  <a:schemeClr val="tx1"/>
                </a:solidFill>
                <a:latin typeface="Arial" panose="02080604020202020204" pitchFamily="34" charset="0"/>
                <a:ea typeface="微软雅黑" panose="020B0503020204020204" charset="-122"/>
              </a:defRPr>
            </a:lvl2pPr>
            <a:lvl3pPr>
              <a:defRPr baseline="0">
                <a:solidFill>
                  <a:schemeClr val="tx1"/>
                </a:solidFill>
                <a:latin typeface="Arial" panose="02080604020202020204" pitchFamily="34" charset="0"/>
                <a:ea typeface="微软雅黑" panose="020B0503020204020204" charset="-122"/>
              </a:defRPr>
            </a:lvl3pPr>
            <a:lvl4pPr>
              <a:defRPr baseline="0">
                <a:solidFill>
                  <a:schemeClr val="tx1"/>
                </a:solidFill>
                <a:latin typeface="Arial" panose="02080604020202020204" pitchFamily="34" charset="0"/>
                <a:ea typeface="微软雅黑" panose="020B0503020204020204" charset="-122"/>
              </a:defRPr>
            </a:lvl4pPr>
            <a:lvl5pPr>
              <a:defRPr baseline="0">
                <a:solidFill>
                  <a:schemeClr val="tx1"/>
                </a:solidFill>
                <a:latin typeface="Arial" panose="02080604020202020204" pitchFamily="34" charset="0"/>
                <a:ea typeface="微软雅黑" panose="020B050302020402020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9" name="内容占位符 8"/>
          <p:cNvSpPr>
            <a:spLocks noGrp="1"/>
          </p:cNvSpPr>
          <p:nvPr>
            <p:ph sz="quarter" idx="14"/>
          </p:nvPr>
        </p:nvSpPr>
        <p:spPr>
          <a:xfrm>
            <a:off x="3825900" y="1434704"/>
            <a:ext cx="4860000" cy="3815953"/>
          </a:xfrm>
        </p:spPr>
        <p:txBody>
          <a:bodyPr/>
          <a:lstStyle>
            <a:lvl1pPr>
              <a:defRPr baseline="0">
                <a:solidFill>
                  <a:schemeClr val="tx1"/>
                </a:solidFill>
                <a:latin typeface="Arial" panose="02080604020202020204" pitchFamily="34" charset="0"/>
                <a:ea typeface="微软雅黑" panose="020B0503020204020204" charset="-122"/>
              </a:defRPr>
            </a:lvl1pPr>
            <a:lvl2pPr>
              <a:defRPr baseline="0">
                <a:solidFill>
                  <a:schemeClr val="tx1"/>
                </a:solidFill>
                <a:latin typeface="Arial" panose="02080604020202020204" pitchFamily="34" charset="0"/>
                <a:ea typeface="微软雅黑" panose="020B0503020204020204" charset="-122"/>
              </a:defRPr>
            </a:lvl2pPr>
            <a:lvl3pPr>
              <a:defRPr baseline="0">
                <a:solidFill>
                  <a:schemeClr val="tx1"/>
                </a:solidFill>
                <a:latin typeface="Arial" panose="02080604020202020204" pitchFamily="34" charset="0"/>
                <a:ea typeface="微软雅黑" panose="020B0503020204020204" charset="-122"/>
              </a:defRPr>
            </a:lvl3pPr>
            <a:lvl4pPr>
              <a:defRPr baseline="0">
                <a:solidFill>
                  <a:schemeClr val="tx1"/>
                </a:solidFill>
                <a:latin typeface="Arial" panose="02080604020202020204" pitchFamily="34" charset="0"/>
                <a:ea typeface="微软雅黑" panose="020B0503020204020204" charset="-122"/>
              </a:defRPr>
            </a:lvl4pPr>
            <a:lvl5pPr>
              <a:defRPr baseline="0">
                <a:solidFill>
                  <a:schemeClr val="tx1"/>
                </a:solidFill>
                <a:latin typeface="Arial" panose="02080604020202020204" pitchFamily="34" charset="0"/>
                <a:ea typeface="微软雅黑" panose="020B050302020402020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3" name="日期占位符 2"/>
          <p:cNvSpPr>
            <a:spLocks noGrp="1"/>
          </p:cNvSpPr>
          <p:nvPr>
            <p:ph type="dt" sz="half" idx="10"/>
            <p:custDataLst>
              <p:tags r:id="rId7"/>
            </p:custDataLst>
          </p:nvPr>
        </p:nvSpPr>
        <p:spPr>
          <a:xfrm>
            <a:off x="628650" y="5624513"/>
            <a:ext cx="2057400" cy="274638"/>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mn-ea"/>
                <a:ea typeface="+mn-ea"/>
                <a:cs typeface="+mn-cs"/>
              </a:rPr>
            </a:fld>
            <a:endParaRPr lang="zh-CN" altLang="en-US" strike="noStrike" noProof="1"/>
          </a:p>
        </p:txBody>
      </p:sp>
      <p:sp>
        <p:nvSpPr>
          <p:cNvPr id="4" name="页脚占位符 3"/>
          <p:cNvSpPr>
            <a:spLocks noGrp="1"/>
          </p:cNvSpPr>
          <p:nvPr>
            <p:ph type="ftr" sz="quarter" idx="11"/>
            <p:custDataLst>
              <p:tags r:id="rId8"/>
            </p:custDataLst>
          </p:nvPr>
        </p:nvSpPr>
        <p:spPr>
          <a:xfrm>
            <a:off x="3028950" y="5624513"/>
            <a:ext cx="3086100" cy="274638"/>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5" name="灯片编号占位符 4"/>
          <p:cNvSpPr>
            <a:spLocks noGrp="1"/>
          </p:cNvSpPr>
          <p:nvPr>
            <p:ph type="sldNum" sz="quarter" idx="12"/>
            <p:custDataLst>
              <p:tags r:id="rId9"/>
            </p:custDataLst>
          </p:nvPr>
        </p:nvSpPr>
        <p:spPr>
          <a:xfrm>
            <a:off x="6457950" y="5624513"/>
            <a:ext cx="2057400" cy="274638"/>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mn-ea"/>
                <a:ea typeface="+mn-ea"/>
                <a:cs typeface="+mn-cs"/>
              </a:rPr>
            </a:fld>
            <a:endParaRPr lang="zh-CN" altLang="en-US" strike="noStrike" noProof="1"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6" name="任意多边形 5"/>
          <p:cNvSpPr/>
          <p:nvPr userDrawn="1">
            <p:custDataLst>
              <p:tags r:id="rId2"/>
            </p:custDataLst>
          </p:nvPr>
        </p:nvSpPr>
        <p:spPr bwMode="auto">
          <a:xfrm>
            <a:off x="6411913" y="5481638"/>
            <a:ext cx="2732088" cy="519113"/>
          </a:xfrm>
          <a:custGeom>
            <a:avLst/>
            <a:gdLst>
              <a:gd name="connsiteX0" fmla="*/ 400955 w 3642831"/>
              <a:gd name="connsiteY0" fmla="*/ 0 h 692697"/>
              <a:gd name="connsiteX1" fmla="*/ 3642831 w 3642831"/>
              <a:gd name="connsiteY1" fmla="*/ 0 h 692697"/>
              <a:gd name="connsiteX2" fmla="*/ 3642831 w 3642831"/>
              <a:gd name="connsiteY2" fmla="*/ 692697 h 692697"/>
              <a:gd name="connsiteX3" fmla="*/ 0 w 3642831"/>
              <a:gd name="connsiteY3" fmla="*/ 692697 h 692697"/>
            </a:gdLst>
            <a:ahLst/>
            <a:cxnLst>
              <a:cxn ang="0">
                <a:pos x="connsiteX0" y="connsiteY0"/>
              </a:cxn>
              <a:cxn ang="0">
                <a:pos x="connsiteX1" y="connsiteY1"/>
              </a:cxn>
              <a:cxn ang="0">
                <a:pos x="connsiteX2" y="connsiteY2"/>
              </a:cxn>
              <a:cxn ang="0">
                <a:pos x="connsiteX3" y="connsiteY3"/>
              </a:cxn>
            </a:cxnLst>
            <a:rect l="l" t="t" r="r" b="b"/>
            <a:pathLst>
              <a:path w="3642831" h="692697">
                <a:moveTo>
                  <a:pt x="400955" y="0"/>
                </a:moveTo>
                <a:lnTo>
                  <a:pt x="3642831" y="0"/>
                </a:lnTo>
                <a:lnTo>
                  <a:pt x="3642831" y="692697"/>
                </a:lnTo>
                <a:lnTo>
                  <a:pt x="0" y="692697"/>
                </a:lnTo>
                <a:close/>
              </a:path>
            </a:pathLst>
          </a:custGeom>
          <a:solidFill>
            <a:schemeClr val="accent6"/>
          </a:solidFill>
          <a:ln w="0">
            <a:noFill/>
            <a:prstDash val="solid"/>
            <a:round/>
          </a:ln>
        </p:spPr>
        <p:txBody>
          <a:bodyPr wrap="square" lIns="96435" tIns="48217" rIns="96435" bIns="48217">
            <a:noAutofit/>
          </a:bodyPr>
          <a:p>
            <a:pPr fontAlgn="base"/>
            <a:endParaRPr lang="zh-CN" altLang="en-US" sz="1350" strike="noStrike" noProof="1"/>
          </a:p>
        </p:txBody>
      </p:sp>
      <p:sp>
        <p:nvSpPr>
          <p:cNvPr id="8" name="任意多边形 7"/>
          <p:cNvSpPr/>
          <p:nvPr userDrawn="1">
            <p:custDataLst>
              <p:tags r:id="rId3"/>
            </p:custDataLst>
          </p:nvPr>
        </p:nvSpPr>
        <p:spPr bwMode="auto">
          <a:xfrm rot="10800000" flipV="1">
            <a:off x="3175" y="5480050"/>
            <a:ext cx="2732088" cy="519113"/>
          </a:xfrm>
          <a:custGeom>
            <a:avLst/>
            <a:gdLst>
              <a:gd name="connsiteX0" fmla="*/ 400955 w 3642831"/>
              <a:gd name="connsiteY0" fmla="*/ 0 h 692697"/>
              <a:gd name="connsiteX1" fmla="*/ 3642831 w 3642831"/>
              <a:gd name="connsiteY1" fmla="*/ 0 h 692697"/>
              <a:gd name="connsiteX2" fmla="*/ 3642831 w 3642831"/>
              <a:gd name="connsiteY2" fmla="*/ 692697 h 692697"/>
              <a:gd name="connsiteX3" fmla="*/ 0 w 3642831"/>
              <a:gd name="connsiteY3" fmla="*/ 692697 h 692697"/>
            </a:gdLst>
            <a:ahLst/>
            <a:cxnLst>
              <a:cxn ang="0">
                <a:pos x="connsiteX0" y="connsiteY0"/>
              </a:cxn>
              <a:cxn ang="0">
                <a:pos x="connsiteX1" y="connsiteY1"/>
              </a:cxn>
              <a:cxn ang="0">
                <a:pos x="connsiteX2" y="connsiteY2"/>
              </a:cxn>
              <a:cxn ang="0">
                <a:pos x="connsiteX3" y="connsiteY3"/>
              </a:cxn>
            </a:cxnLst>
            <a:rect l="l" t="t" r="r" b="b"/>
            <a:pathLst>
              <a:path w="3642831" h="692697">
                <a:moveTo>
                  <a:pt x="400955" y="0"/>
                </a:moveTo>
                <a:lnTo>
                  <a:pt x="3642831" y="0"/>
                </a:lnTo>
                <a:lnTo>
                  <a:pt x="3642831" y="692697"/>
                </a:lnTo>
                <a:lnTo>
                  <a:pt x="0" y="692697"/>
                </a:lnTo>
                <a:close/>
              </a:path>
            </a:pathLst>
          </a:custGeom>
          <a:solidFill>
            <a:schemeClr val="accent6"/>
          </a:solidFill>
          <a:ln w="0">
            <a:noFill/>
            <a:prstDash val="solid"/>
            <a:round/>
          </a:ln>
        </p:spPr>
        <p:txBody>
          <a:bodyPr wrap="square" lIns="96435" tIns="48217" rIns="96435" bIns="48217">
            <a:noAutofit/>
          </a:bodyPr>
          <a:p>
            <a:pPr fontAlgn="base"/>
            <a:endParaRPr lang="zh-CN" altLang="en-US" sz="1350" strike="noStrike" noProof="1"/>
          </a:p>
        </p:txBody>
      </p:sp>
      <p:sp>
        <p:nvSpPr>
          <p:cNvPr id="10" name="矩形 9"/>
          <p:cNvSpPr/>
          <p:nvPr userDrawn="1">
            <p:custDataLst>
              <p:tags r:id="rId4"/>
            </p:custDataLst>
          </p:nvPr>
        </p:nvSpPr>
        <p:spPr>
          <a:xfrm>
            <a:off x="0" y="857250"/>
            <a:ext cx="9144000" cy="199866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350" strike="noStrike" noProof="1">
              <a:sym typeface="+mn-ea"/>
            </a:endParaRPr>
          </a:p>
        </p:txBody>
      </p:sp>
      <p:sp>
        <p:nvSpPr>
          <p:cNvPr id="2" name="标题 1"/>
          <p:cNvSpPr>
            <a:spLocks noGrp="1"/>
          </p:cNvSpPr>
          <p:nvPr>
            <p:ph type="title"/>
          </p:nvPr>
        </p:nvSpPr>
        <p:spPr>
          <a:xfrm>
            <a:off x="459000" y="1443150"/>
            <a:ext cx="8232300" cy="469800"/>
          </a:xfrm>
        </p:spPr>
        <p:txBody>
          <a:bodyPr anchor="ctr"/>
          <a:lstStyle>
            <a:lvl1pPr algn="ctr">
              <a:defRPr sz="3600" baseline="0">
                <a:solidFill>
                  <a:schemeClr val="tx1"/>
                </a:solidFill>
                <a:latin typeface="Arial" panose="02080604020202020204" pitchFamily="34" charset="0"/>
                <a:ea typeface="微软雅黑" panose="020B0503020204020204" charset="-122"/>
              </a:defRPr>
            </a:lvl1pPr>
          </a:lstStyle>
          <a:p>
            <a:pPr fontAlgn="auto"/>
            <a:r>
              <a:rPr lang="zh-CN" altLang="en-US" strike="noStrike" noProof="1"/>
              <a:t>单击此处编辑母版标题样式</a:t>
            </a:r>
            <a:endParaRPr lang="zh-CN" altLang="en-US" strike="noStrike" noProof="1"/>
          </a:p>
        </p:txBody>
      </p:sp>
      <p:sp>
        <p:nvSpPr>
          <p:cNvPr id="7" name="文本占位符 6"/>
          <p:cNvSpPr>
            <a:spLocks noGrp="1"/>
          </p:cNvSpPr>
          <p:nvPr>
            <p:ph type="body" sz="quarter" idx="13"/>
          </p:nvPr>
        </p:nvSpPr>
        <p:spPr>
          <a:xfrm>
            <a:off x="459000" y="2101950"/>
            <a:ext cx="8231981" cy="621000"/>
          </a:xfrm>
        </p:spPr>
        <p:txBody>
          <a:bodyPr/>
          <a:lstStyle>
            <a:lvl1pPr algn="ctr">
              <a:defRPr baseline="0">
                <a:solidFill>
                  <a:schemeClr val="tx1"/>
                </a:solidFill>
                <a:latin typeface="Arial" panose="02080604020202020204" pitchFamily="34" charset="0"/>
                <a:ea typeface="微软雅黑" panose="020B0503020204020204" charset="-122"/>
              </a:defRPr>
            </a:lvl1pPr>
          </a:lstStyle>
          <a:p>
            <a:pPr lvl="0" fontAlgn="auto"/>
            <a:r>
              <a:rPr lang="zh-CN" altLang="en-US" strike="noStrike" noProof="1" dirty="0"/>
              <a:t>单击此处编辑母版文本样式</a:t>
            </a:r>
            <a:endParaRPr lang="zh-CN" altLang="en-US" strike="noStrike" noProof="1" dirty="0"/>
          </a:p>
        </p:txBody>
      </p:sp>
      <p:sp>
        <p:nvSpPr>
          <p:cNvPr id="9" name="内容占位符 8"/>
          <p:cNvSpPr>
            <a:spLocks noGrp="1"/>
          </p:cNvSpPr>
          <p:nvPr>
            <p:ph sz="quarter" idx="14"/>
          </p:nvPr>
        </p:nvSpPr>
        <p:spPr>
          <a:xfrm>
            <a:off x="459581" y="2963250"/>
            <a:ext cx="8224200" cy="2573100"/>
          </a:xfrm>
        </p:spPr>
        <p:txBody>
          <a:bodyPr/>
          <a:lstStyle>
            <a:lvl1pPr>
              <a:defRPr baseline="0">
                <a:solidFill>
                  <a:schemeClr val="tx1"/>
                </a:solidFill>
                <a:latin typeface="Arial" panose="02080604020202020204" pitchFamily="34" charset="0"/>
                <a:ea typeface="微软雅黑" panose="020B0503020204020204" charset="-122"/>
              </a:defRPr>
            </a:lvl1pPr>
            <a:lvl2pPr>
              <a:defRPr baseline="0">
                <a:solidFill>
                  <a:schemeClr val="tx1"/>
                </a:solidFill>
                <a:latin typeface="Arial" panose="02080604020202020204" pitchFamily="34" charset="0"/>
                <a:ea typeface="微软雅黑" panose="020B0503020204020204" charset="-122"/>
              </a:defRPr>
            </a:lvl2pPr>
            <a:lvl3pPr>
              <a:defRPr baseline="0">
                <a:solidFill>
                  <a:schemeClr val="tx1"/>
                </a:solidFill>
                <a:latin typeface="Arial" panose="02080604020202020204" pitchFamily="34" charset="0"/>
                <a:ea typeface="微软雅黑" panose="020B0503020204020204" charset="-122"/>
              </a:defRPr>
            </a:lvl3pPr>
            <a:lvl4pPr>
              <a:defRPr baseline="0">
                <a:solidFill>
                  <a:schemeClr val="tx1"/>
                </a:solidFill>
                <a:latin typeface="Arial" panose="02080604020202020204" pitchFamily="34" charset="0"/>
                <a:ea typeface="微软雅黑" panose="020B0503020204020204" charset="-122"/>
              </a:defRPr>
            </a:lvl4pPr>
            <a:lvl5pPr>
              <a:defRPr baseline="0">
                <a:solidFill>
                  <a:schemeClr val="tx1"/>
                </a:solidFill>
                <a:latin typeface="Arial" panose="02080604020202020204" pitchFamily="34" charset="0"/>
                <a:ea typeface="微软雅黑" panose="020B050302020402020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3" name="日期占位符 2"/>
          <p:cNvSpPr>
            <a:spLocks noGrp="1"/>
          </p:cNvSpPr>
          <p:nvPr>
            <p:ph type="dt" sz="half" idx="10"/>
            <p:custDataLst>
              <p:tags r:id="rId5"/>
            </p:custDataLst>
          </p:nvPr>
        </p:nvSpPr>
        <p:spPr>
          <a:xfrm>
            <a:off x="628650" y="5624513"/>
            <a:ext cx="2057400" cy="274638"/>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mn-ea"/>
                <a:ea typeface="+mn-ea"/>
                <a:cs typeface="+mn-cs"/>
              </a:rPr>
            </a:fld>
            <a:endParaRPr lang="zh-CN" altLang="en-US" strike="noStrike" noProof="1"/>
          </a:p>
        </p:txBody>
      </p:sp>
      <p:sp>
        <p:nvSpPr>
          <p:cNvPr id="4" name="页脚占位符 3"/>
          <p:cNvSpPr>
            <a:spLocks noGrp="1"/>
          </p:cNvSpPr>
          <p:nvPr>
            <p:ph type="ftr" sz="quarter" idx="11"/>
            <p:custDataLst>
              <p:tags r:id="rId6"/>
            </p:custDataLst>
          </p:nvPr>
        </p:nvSpPr>
        <p:spPr>
          <a:xfrm>
            <a:off x="3028950" y="5624513"/>
            <a:ext cx="3086100" cy="274638"/>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5" name="灯片编号占位符 4"/>
          <p:cNvSpPr>
            <a:spLocks noGrp="1"/>
          </p:cNvSpPr>
          <p:nvPr>
            <p:ph type="sldNum" sz="quarter" idx="12"/>
            <p:custDataLst>
              <p:tags r:id="rId7"/>
            </p:custDataLst>
          </p:nvPr>
        </p:nvSpPr>
        <p:spPr>
          <a:xfrm>
            <a:off x="6457950" y="5624513"/>
            <a:ext cx="2057400" cy="274638"/>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mn-ea"/>
                <a:ea typeface="+mn-ea"/>
                <a:cs typeface="+mn-cs"/>
              </a:rPr>
            </a:fld>
            <a:endParaRPr lang="zh-CN" altLang="en-US" strike="noStrike" noProof="1"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4629150"/>
            <a:ext cx="9144000" cy="13716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350" strike="noStrike" noProof="1">
              <a:sym typeface="+mn-ea"/>
            </a:endParaRPr>
          </a:p>
        </p:txBody>
      </p:sp>
      <p:grpSp>
        <p:nvGrpSpPr>
          <p:cNvPr id="16388" name="组合 14"/>
          <p:cNvGrpSpPr/>
          <p:nvPr userDrawn="1"/>
        </p:nvGrpSpPr>
        <p:grpSpPr>
          <a:xfrm>
            <a:off x="0" y="855663"/>
            <a:ext cx="1693863" cy="669925"/>
            <a:chOff x="0" y="-3"/>
            <a:chExt cx="14150" cy="5590"/>
          </a:xfrm>
        </p:grpSpPr>
        <p:sp>
          <p:nvSpPr>
            <p:cNvPr id="17" name="任意多边形 16"/>
            <p:cNvSpPr/>
            <p:nvPr userDrawn="1">
              <p:custDataLst>
                <p:tags r:id="rId3"/>
              </p:custDataLst>
            </p:nvPr>
          </p:nvSpPr>
          <p:spPr bwMode="auto">
            <a:xfrm>
              <a:off x="0" y="-3"/>
              <a:ext cx="14150" cy="4613"/>
            </a:xfrm>
            <a:custGeom>
              <a:avLst/>
              <a:gdLst>
                <a:gd name="connsiteX0" fmla="*/ 0 w 8985250"/>
                <a:gd name="connsiteY0" fmla="*/ 0 h 2928938"/>
                <a:gd name="connsiteX1" fmla="*/ 8985250 w 8985250"/>
                <a:gd name="connsiteY1" fmla="*/ 0 h 2928938"/>
                <a:gd name="connsiteX2" fmla="*/ 7290546 w 8985250"/>
                <a:gd name="connsiteY2" fmla="*/ 2928938 h 2928938"/>
                <a:gd name="connsiteX3" fmla="*/ 0 w 8985250"/>
                <a:gd name="connsiteY3" fmla="*/ 2928938 h 2928938"/>
              </a:gdLst>
              <a:ahLst/>
              <a:cxnLst>
                <a:cxn ang="0">
                  <a:pos x="connsiteX0" y="connsiteY0"/>
                </a:cxn>
                <a:cxn ang="0">
                  <a:pos x="connsiteX1" y="connsiteY1"/>
                </a:cxn>
                <a:cxn ang="0">
                  <a:pos x="connsiteX2" y="connsiteY2"/>
                </a:cxn>
                <a:cxn ang="0">
                  <a:pos x="connsiteX3" y="connsiteY3"/>
                </a:cxn>
              </a:cxnLst>
              <a:rect l="l" t="t" r="r" b="b"/>
              <a:pathLst>
                <a:path w="8985250" h="2928938">
                  <a:moveTo>
                    <a:pt x="0" y="0"/>
                  </a:moveTo>
                  <a:lnTo>
                    <a:pt x="8985250" y="0"/>
                  </a:lnTo>
                  <a:lnTo>
                    <a:pt x="7290546" y="2928938"/>
                  </a:lnTo>
                  <a:lnTo>
                    <a:pt x="0" y="2928938"/>
                  </a:lnTo>
                  <a:close/>
                </a:path>
              </a:pathLst>
            </a:custGeom>
            <a:solidFill>
              <a:schemeClr val="accent4">
                <a:lumMod val="85000"/>
              </a:schemeClr>
            </a:solidFill>
            <a:ln w="0">
              <a:noFill/>
              <a:prstDash val="solid"/>
              <a:round/>
            </a:ln>
          </p:spPr>
          <p:txBody>
            <a:bodyPr wrap="square" lIns="96435" tIns="48217" rIns="96435" bIns="48217">
              <a:noAutofit/>
            </a:bodyPr>
            <a:p>
              <a:pPr fontAlgn="base"/>
              <a:endParaRPr lang="zh-CN" altLang="en-US" sz="1350" strike="noStrike" noProof="1">
                <a:ea typeface="宋体" pitchFamily="2" charset="-122"/>
              </a:endParaRPr>
            </a:p>
          </p:txBody>
        </p:sp>
        <p:sp>
          <p:nvSpPr>
            <p:cNvPr id="19" name="任意多边形 18"/>
            <p:cNvSpPr/>
            <p:nvPr userDrawn="1">
              <p:custDataLst>
                <p:tags r:id="rId4"/>
              </p:custDataLst>
            </p:nvPr>
          </p:nvSpPr>
          <p:spPr bwMode="auto">
            <a:xfrm>
              <a:off x="0" y="1480"/>
              <a:ext cx="9783" cy="4107"/>
            </a:xfrm>
            <a:custGeom>
              <a:avLst/>
              <a:gdLst>
                <a:gd name="connsiteX0" fmla="*/ 0 w 6211888"/>
                <a:gd name="connsiteY0" fmla="*/ 0 h 2608262"/>
                <a:gd name="connsiteX1" fmla="*/ 6211888 w 6211888"/>
                <a:gd name="connsiteY1" fmla="*/ 0 h 2608262"/>
                <a:gd name="connsiteX2" fmla="*/ 4700849 w 6211888"/>
                <a:gd name="connsiteY2" fmla="*/ 2608262 h 2608262"/>
                <a:gd name="connsiteX3" fmla="*/ 0 w 6211888"/>
                <a:gd name="connsiteY3" fmla="*/ 2608262 h 2608262"/>
              </a:gdLst>
              <a:ahLst/>
              <a:cxnLst>
                <a:cxn ang="0">
                  <a:pos x="connsiteX0" y="connsiteY0"/>
                </a:cxn>
                <a:cxn ang="0">
                  <a:pos x="connsiteX1" y="connsiteY1"/>
                </a:cxn>
                <a:cxn ang="0">
                  <a:pos x="connsiteX2" y="connsiteY2"/>
                </a:cxn>
                <a:cxn ang="0">
                  <a:pos x="connsiteX3" y="connsiteY3"/>
                </a:cxn>
              </a:cxnLst>
              <a:rect l="l" t="t" r="r" b="b"/>
              <a:pathLst>
                <a:path w="6211888" h="2608262">
                  <a:moveTo>
                    <a:pt x="0" y="0"/>
                  </a:moveTo>
                  <a:lnTo>
                    <a:pt x="6211888" y="0"/>
                  </a:lnTo>
                  <a:lnTo>
                    <a:pt x="4700849" y="2608262"/>
                  </a:lnTo>
                  <a:lnTo>
                    <a:pt x="0" y="2608262"/>
                  </a:lnTo>
                  <a:close/>
                </a:path>
              </a:pathLst>
            </a:custGeom>
            <a:solidFill>
              <a:srgbClr val="0070C0"/>
            </a:solidFill>
            <a:ln w="0">
              <a:noFill/>
              <a:prstDash val="solid"/>
              <a:round/>
            </a:ln>
          </p:spPr>
          <p:txBody>
            <a:bodyPr wrap="square" lIns="96435" tIns="48217" rIns="96435" bIns="48217">
              <a:noAutofit/>
            </a:bodyPr>
            <a:p>
              <a:pPr fontAlgn="base"/>
              <a:endParaRPr lang="zh-CN" altLang="en-US" sz="1350" strike="noStrike" noProof="1"/>
            </a:p>
          </p:txBody>
        </p:sp>
      </p:grpSp>
      <p:grpSp>
        <p:nvGrpSpPr>
          <p:cNvPr id="16391" name="组合 19"/>
          <p:cNvGrpSpPr/>
          <p:nvPr userDrawn="1"/>
        </p:nvGrpSpPr>
        <p:grpSpPr>
          <a:xfrm rot="10800000">
            <a:off x="7451725" y="5319713"/>
            <a:ext cx="1693863" cy="668337"/>
            <a:chOff x="0" y="-3"/>
            <a:chExt cx="14150" cy="5590"/>
          </a:xfrm>
        </p:grpSpPr>
        <p:sp>
          <p:nvSpPr>
            <p:cNvPr id="21" name="任意多边形 20"/>
            <p:cNvSpPr/>
            <p:nvPr userDrawn="1">
              <p:custDataLst>
                <p:tags r:id="rId5"/>
              </p:custDataLst>
            </p:nvPr>
          </p:nvSpPr>
          <p:spPr bwMode="auto">
            <a:xfrm>
              <a:off x="0" y="-3"/>
              <a:ext cx="14150" cy="4613"/>
            </a:xfrm>
            <a:custGeom>
              <a:avLst/>
              <a:gdLst>
                <a:gd name="connsiteX0" fmla="*/ 0 w 8985250"/>
                <a:gd name="connsiteY0" fmla="*/ 0 h 2928938"/>
                <a:gd name="connsiteX1" fmla="*/ 8985250 w 8985250"/>
                <a:gd name="connsiteY1" fmla="*/ 0 h 2928938"/>
                <a:gd name="connsiteX2" fmla="*/ 7290546 w 8985250"/>
                <a:gd name="connsiteY2" fmla="*/ 2928938 h 2928938"/>
                <a:gd name="connsiteX3" fmla="*/ 0 w 8985250"/>
                <a:gd name="connsiteY3" fmla="*/ 2928938 h 2928938"/>
              </a:gdLst>
              <a:ahLst/>
              <a:cxnLst>
                <a:cxn ang="0">
                  <a:pos x="connsiteX0" y="connsiteY0"/>
                </a:cxn>
                <a:cxn ang="0">
                  <a:pos x="connsiteX1" y="connsiteY1"/>
                </a:cxn>
                <a:cxn ang="0">
                  <a:pos x="connsiteX2" y="connsiteY2"/>
                </a:cxn>
                <a:cxn ang="0">
                  <a:pos x="connsiteX3" y="connsiteY3"/>
                </a:cxn>
              </a:cxnLst>
              <a:rect l="l" t="t" r="r" b="b"/>
              <a:pathLst>
                <a:path w="8985250" h="2928938">
                  <a:moveTo>
                    <a:pt x="0" y="0"/>
                  </a:moveTo>
                  <a:lnTo>
                    <a:pt x="8985250" y="0"/>
                  </a:lnTo>
                  <a:lnTo>
                    <a:pt x="7290546" y="2928938"/>
                  </a:lnTo>
                  <a:lnTo>
                    <a:pt x="0" y="2928938"/>
                  </a:lnTo>
                  <a:close/>
                </a:path>
              </a:pathLst>
            </a:custGeom>
            <a:solidFill>
              <a:schemeClr val="accent4">
                <a:lumMod val="85000"/>
              </a:schemeClr>
            </a:solidFill>
            <a:ln w="0">
              <a:noFill/>
              <a:prstDash val="solid"/>
              <a:round/>
            </a:ln>
          </p:spPr>
          <p:txBody>
            <a:bodyPr wrap="square" lIns="96435" tIns="48217" rIns="96435" bIns="48217">
              <a:noAutofit/>
            </a:bodyPr>
            <a:p>
              <a:pPr fontAlgn="base"/>
              <a:endParaRPr lang="zh-CN" altLang="en-US" sz="1350" strike="noStrike" noProof="1">
                <a:ea typeface="宋体" pitchFamily="2" charset="-122"/>
              </a:endParaRPr>
            </a:p>
          </p:txBody>
        </p:sp>
        <p:sp>
          <p:nvSpPr>
            <p:cNvPr id="22" name="任意多边形 21"/>
            <p:cNvSpPr/>
            <p:nvPr userDrawn="1">
              <p:custDataLst>
                <p:tags r:id="rId6"/>
              </p:custDataLst>
            </p:nvPr>
          </p:nvSpPr>
          <p:spPr bwMode="auto">
            <a:xfrm>
              <a:off x="0" y="1480"/>
              <a:ext cx="9783" cy="4107"/>
            </a:xfrm>
            <a:custGeom>
              <a:avLst/>
              <a:gdLst>
                <a:gd name="connsiteX0" fmla="*/ 0 w 6211888"/>
                <a:gd name="connsiteY0" fmla="*/ 0 h 2608262"/>
                <a:gd name="connsiteX1" fmla="*/ 6211888 w 6211888"/>
                <a:gd name="connsiteY1" fmla="*/ 0 h 2608262"/>
                <a:gd name="connsiteX2" fmla="*/ 4700849 w 6211888"/>
                <a:gd name="connsiteY2" fmla="*/ 2608262 h 2608262"/>
                <a:gd name="connsiteX3" fmla="*/ 0 w 6211888"/>
                <a:gd name="connsiteY3" fmla="*/ 2608262 h 2608262"/>
              </a:gdLst>
              <a:ahLst/>
              <a:cxnLst>
                <a:cxn ang="0">
                  <a:pos x="connsiteX0" y="connsiteY0"/>
                </a:cxn>
                <a:cxn ang="0">
                  <a:pos x="connsiteX1" y="connsiteY1"/>
                </a:cxn>
                <a:cxn ang="0">
                  <a:pos x="connsiteX2" y="connsiteY2"/>
                </a:cxn>
                <a:cxn ang="0">
                  <a:pos x="connsiteX3" y="connsiteY3"/>
                </a:cxn>
              </a:cxnLst>
              <a:rect l="l" t="t" r="r" b="b"/>
              <a:pathLst>
                <a:path w="6211888" h="2608262">
                  <a:moveTo>
                    <a:pt x="0" y="0"/>
                  </a:moveTo>
                  <a:lnTo>
                    <a:pt x="6211888" y="0"/>
                  </a:lnTo>
                  <a:lnTo>
                    <a:pt x="4700849" y="2608262"/>
                  </a:lnTo>
                  <a:lnTo>
                    <a:pt x="0" y="2608262"/>
                  </a:lnTo>
                  <a:close/>
                </a:path>
              </a:pathLst>
            </a:custGeom>
            <a:solidFill>
              <a:srgbClr val="0070C0"/>
            </a:solidFill>
            <a:ln w="0">
              <a:noFill/>
              <a:prstDash val="solid"/>
              <a:round/>
            </a:ln>
          </p:spPr>
          <p:txBody>
            <a:bodyPr wrap="square" lIns="96435" tIns="48217" rIns="96435" bIns="48217">
              <a:noAutofit/>
            </a:bodyPr>
            <a:p>
              <a:pPr fontAlgn="base"/>
              <a:endParaRPr lang="zh-CN" altLang="en-US" sz="1350" strike="noStrike" noProof="1"/>
            </a:p>
          </p:txBody>
        </p:sp>
      </p:grpSp>
      <p:sp>
        <p:nvSpPr>
          <p:cNvPr id="2" name="标题 1"/>
          <p:cNvSpPr>
            <a:spLocks noGrp="1"/>
          </p:cNvSpPr>
          <p:nvPr>
            <p:ph type="title"/>
          </p:nvPr>
        </p:nvSpPr>
        <p:spPr>
          <a:xfrm>
            <a:off x="453600" y="1359450"/>
            <a:ext cx="8232300" cy="423900"/>
          </a:xfrm>
        </p:spPr>
        <p:txBody>
          <a:bodyPr anchor="ctr"/>
          <a:lstStyle>
            <a:lvl1pPr algn="ctr">
              <a:defRPr sz="3200" baseline="0">
                <a:solidFill>
                  <a:schemeClr val="tx1"/>
                </a:solidFill>
                <a:latin typeface="Arial" panose="02080604020202020204" pitchFamily="34" charset="0"/>
                <a:ea typeface="微软雅黑" panose="020B0503020204020204" charset="-122"/>
              </a:defRPr>
            </a:lvl1pPr>
          </a:lstStyle>
          <a:p>
            <a:pPr fontAlgn="auto"/>
            <a:r>
              <a:rPr lang="zh-CN" altLang="en-US" strike="noStrike" noProof="1" dirty="0"/>
              <a:t>单击此处编辑母版标题样式</a:t>
            </a:r>
            <a:endParaRPr lang="zh-CN" altLang="en-US" strike="noStrike" noProof="1" dirty="0"/>
          </a:p>
        </p:txBody>
      </p:sp>
      <p:sp>
        <p:nvSpPr>
          <p:cNvPr id="7" name="内容占位符 6"/>
          <p:cNvSpPr>
            <a:spLocks noGrp="1"/>
          </p:cNvSpPr>
          <p:nvPr>
            <p:ph sz="quarter" idx="13"/>
          </p:nvPr>
        </p:nvSpPr>
        <p:spPr>
          <a:xfrm>
            <a:off x="453628" y="2118150"/>
            <a:ext cx="8243100" cy="2408400"/>
          </a:xfrm>
        </p:spPr>
        <p:txBody>
          <a:bodyPr/>
          <a:lstStyle>
            <a:lvl1pPr>
              <a:defRPr baseline="0">
                <a:solidFill>
                  <a:schemeClr val="tx1"/>
                </a:solidFill>
                <a:latin typeface="Arial" panose="02080604020202020204" pitchFamily="34" charset="0"/>
                <a:ea typeface="微软雅黑" panose="020B0503020204020204" charset="-122"/>
              </a:defRPr>
            </a:lvl1pPr>
            <a:lvl2pPr>
              <a:defRPr baseline="0">
                <a:solidFill>
                  <a:schemeClr val="tx1"/>
                </a:solidFill>
                <a:latin typeface="Arial" panose="02080604020202020204" pitchFamily="34" charset="0"/>
                <a:ea typeface="微软雅黑" panose="020B0503020204020204" charset="-122"/>
              </a:defRPr>
            </a:lvl2pPr>
            <a:lvl3pPr>
              <a:defRPr baseline="0">
                <a:solidFill>
                  <a:schemeClr val="tx1"/>
                </a:solidFill>
                <a:latin typeface="Arial" panose="02080604020202020204" pitchFamily="34" charset="0"/>
                <a:ea typeface="微软雅黑" panose="020B0503020204020204" charset="-122"/>
              </a:defRPr>
            </a:lvl3pPr>
            <a:lvl4pPr>
              <a:defRPr baseline="0">
                <a:solidFill>
                  <a:schemeClr val="tx1"/>
                </a:solidFill>
                <a:latin typeface="Arial" panose="02080604020202020204" pitchFamily="34" charset="0"/>
                <a:ea typeface="微软雅黑" panose="020B0503020204020204" charset="-122"/>
              </a:defRPr>
            </a:lvl4pPr>
            <a:lvl5pPr>
              <a:defRPr baseline="0">
                <a:solidFill>
                  <a:schemeClr val="tx1"/>
                </a:solidFill>
                <a:latin typeface="Arial" panose="02080604020202020204" pitchFamily="34" charset="0"/>
                <a:ea typeface="微软雅黑" panose="020B050302020402020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9" name="文本占位符 8"/>
          <p:cNvSpPr>
            <a:spLocks noGrp="1"/>
          </p:cNvSpPr>
          <p:nvPr>
            <p:ph type="body" sz="quarter" idx="14"/>
          </p:nvPr>
        </p:nvSpPr>
        <p:spPr>
          <a:xfrm>
            <a:off x="445500" y="4742550"/>
            <a:ext cx="8251200" cy="758700"/>
          </a:xfrm>
        </p:spPr>
        <p:txBody>
          <a:bodyPr/>
          <a:lstStyle>
            <a:lvl1pPr>
              <a:defRPr baseline="0">
                <a:solidFill>
                  <a:schemeClr val="tx1"/>
                </a:solidFill>
                <a:latin typeface="Arial" panose="02080604020202020204" pitchFamily="34" charset="0"/>
                <a:ea typeface="微软雅黑" panose="020B0503020204020204" charset="-122"/>
              </a:defRPr>
            </a:lvl1pPr>
          </a:lstStyle>
          <a:p>
            <a:pPr lvl="0" fontAlgn="auto"/>
            <a:r>
              <a:rPr lang="zh-CN" altLang="en-US" strike="noStrike" noProof="1" dirty="0"/>
              <a:t>单击此处编辑母版文本样式</a:t>
            </a:r>
            <a:endParaRPr lang="zh-CN" altLang="en-US" strike="noStrike" noProof="1" dirty="0"/>
          </a:p>
        </p:txBody>
      </p:sp>
      <p:sp>
        <p:nvSpPr>
          <p:cNvPr id="3" name="日期占位符 2"/>
          <p:cNvSpPr>
            <a:spLocks noGrp="1"/>
          </p:cNvSpPr>
          <p:nvPr>
            <p:ph type="dt" sz="half" idx="10"/>
            <p:custDataLst>
              <p:tags r:id="rId7"/>
            </p:custDataLst>
          </p:nvPr>
        </p:nvSpPr>
        <p:spPr>
          <a:xfrm>
            <a:off x="628650" y="5624513"/>
            <a:ext cx="2057400" cy="274638"/>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mn-ea"/>
                <a:ea typeface="+mn-ea"/>
                <a:cs typeface="+mn-cs"/>
              </a:rPr>
            </a:fld>
            <a:endParaRPr lang="zh-CN" altLang="en-US" strike="noStrike" noProof="1"/>
          </a:p>
        </p:txBody>
      </p:sp>
      <p:sp>
        <p:nvSpPr>
          <p:cNvPr id="4" name="页脚占位符 3"/>
          <p:cNvSpPr>
            <a:spLocks noGrp="1"/>
          </p:cNvSpPr>
          <p:nvPr>
            <p:ph type="ftr" sz="quarter" idx="11"/>
            <p:custDataLst>
              <p:tags r:id="rId8"/>
            </p:custDataLst>
          </p:nvPr>
        </p:nvSpPr>
        <p:spPr>
          <a:xfrm>
            <a:off x="3028950" y="5624513"/>
            <a:ext cx="3086100" cy="274638"/>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5" name="灯片编号占位符 4"/>
          <p:cNvSpPr>
            <a:spLocks noGrp="1"/>
          </p:cNvSpPr>
          <p:nvPr>
            <p:ph type="sldNum" sz="quarter" idx="12"/>
            <p:custDataLst>
              <p:tags r:id="rId9"/>
            </p:custDataLst>
          </p:nvPr>
        </p:nvSpPr>
        <p:spPr>
          <a:xfrm>
            <a:off x="6457950" y="5624513"/>
            <a:ext cx="2057400" cy="274638"/>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mn-ea"/>
                <a:ea typeface="+mn-ea"/>
                <a:cs typeface="+mn-cs"/>
              </a:rPr>
            </a:fld>
            <a:endParaRPr lang="zh-CN" altLang="en-US" strike="noStrike" noProof="1"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857250"/>
            <a:ext cx="9144000" cy="6858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350" strike="noStrike" noProof="1">
              <a:sym typeface="+mn-ea"/>
            </a:endParaRPr>
          </a:p>
        </p:txBody>
      </p:sp>
      <p:sp>
        <p:nvSpPr>
          <p:cNvPr id="18" name="任意多边形 17"/>
          <p:cNvSpPr/>
          <p:nvPr userDrawn="1">
            <p:custDataLst>
              <p:tags r:id="rId3"/>
            </p:custDataLst>
          </p:nvPr>
        </p:nvSpPr>
        <p:spPr bwMode="auto">
          <a:xfrm>
            <a:off x="0" y="855663"/>
            <a:ext cx="1827213" cy="595313"/>
          </a:xfrm>
          <a:custGeom>
            <a:avLst/>
            <a:gdLst>
              <a:gd name="connsiteX0" fmla="*/ 0 w 8985250"/>
              <a:gd name="connsiteY0" fmla="*/ 0 h 2928938"/>
              <a:gd name="connsiteX1" fmla="*/ 8985250 w 8985250"/>
              <a:gd name="connsiteY1" fmla="*/ 0 h 2928938"/>
              <a:gd name="connsiteX2" fmla="*/ 7290546 w 8985250"/>
              <a:gd name="connsiteY2" fmla="*/ 2928938 h 2928938"/>
              <a:gd name="connsiteX3" fmla="*/ 0 w 8985250"/>
              <a:gd name="connsiteY3" fmla="*/ 2928938 h 2928938"/>
            </a:gdLst>
            <a:ahLst/>
            <a:cxnLst>
              <a:cxn ang="0">
                <a:pos x="connsiteX0" y="connsiteY0"/>
              </a:cxn>
              <a:cxn ang="0">
                <a:pos x="connsiteX1" y="connsiteY1"/>
              </a:cxn>
              <a:cxn ang="0">
                <a:pos x="connsiteX2" y="connsiteY2"/>
              </a:cxn>
              <a:cxn ang="0">
                <a:pos x="connsiteX3" y="connsiteY3"/>
              </a:cxn>
            </a:cxnLst>
            <a:rect l="l" t="t" r="r" b="b"/>
            <a:pathLst>
              <a:path w="8985250" h="2928938">
                <a:moveTo>
                  <a:pt x="0" y="0"/>
                </a:moveTo>
                <a:lnTo>
                  <a:pt x="8985250" y="0"/>
                </a:lnTo>
                <a:lnTo>
                  <a:pt x="7290546" y="2928938"/>
                </a:lnTo>
                <a:lnTo>
                  <a:pt x="0" y="2928938"/>
                </a:lnTo>
                <a:close/>
              </a:path>
            </a:pathLst>
          </a:custGeom>
          <a:solidFill>
            <a:srgbClr val="EE7B10"/>
          </a:solidFill>
          <a:ln w="0">
            <a:noFill/>
            <a:prstDash val="solid"/>
            <a:round/>
          </a:ln>
        </p:spPr>
        <p:txBody>
          <a:bodyPr wrap="square" lIns="96435" tIns="48217" rIns="96435" bIns="48217">
            <a:noAutofit/>
          </a:bodyPr>
          <a:p>
            <a:pPr fontAlgn="base"/>
            <a:endParaRPr lang="zh-CN" altLang="en-US" sz="1350" strike="noStrike" noProof="1">
              <a:ea typeface="宋体" pitchFamily="2" charset="-122"/>
            </a:endParaRPr>
          </a:p>
        </p:txBody>
      </p:sp>
      <p:sp>
        <p:nvSpPr>
          <p:cNvPr id="6" name="任意多边形 5"/>
          <p:cNvSpPr/>
          <p:nvPr userDrawn="1">
            <p:custDataLst>
              <p:tags r:id="rId4"/>
            </p:custDataLst>
          </p:nvPr>
        </p:nvSpPr>
        <p:spPr bwMode="auto">
          <a:xfrm rot="10800000">
            <a:off x="7326313" y="5405438"/>
            <a:ext cx="1828800" cy="595313"/>
          </a:xfrm>
          <a:custGeom>
            <a:avLst/>
            <a:gdLst>
              <a:gd name="connsiteX0" fmla="*/ 0 w 8985250"/>
              <a:gd name="connsiteY0" fmla="*/ 0 h 2928938"/>
              <a:gd name="connsiteX1" fmla="*/ 8985250 w 8985250"/>
              <a:gd name="connsiteY1" fmla="*/ 0 h 2928938"/>
              <a:gd name="connsiteX2" fmla="*/ 7290546 w 8985250"/>
              <a:gd name="connsiteY2" fmla="*/ 2928938 h 2928938"/>
              <a:gd name="connsiteX3" fmla="*/ 0 w 8985250"/>
              <a:gd name="connsiteY3" fmla="*/ 2928938 h 2928938"/>
            </a:gdLst>
            <a:ahLst/>
            <a:cxnLst>
              <a:cxn ang="0">
                <a:pos x="connsiteX0" y="connsiteY0"/>
              </a:cxn>
              <a:cxn ang="0">
                <a:pos x="connsiteX1" y="connsiteY1"/>
              </a:cxn>
              <a:cxn ang="0">
                <a:pos x="connsiteX2" y="connsiteY2"/>
              </a:cxn>
              <a:cxn ang="0">
                <a:pos x="connsiteX3" y="connsiteY3"/>
              </a:cxn>
            </a:cxnLst>
            <a:rect l="l" t="t" r="r" b="b"/>
            <a:pathLst>
              <a:path w="8985250" h="2928938">
                <a:moveTo>
                  <a:pt x="0" y="0"/>
                </a:moveTo>
                <a:lnTo>
                  <a:pt x="8985250" y="0"/>
                </a:lnTo>
                <a:lnTo>
                  <a:pt x="7290546" y="2928938"/>
                </a:lnTo>
                <a:lnTo>
                  <a:pt x="0" y="2928938"/>
                </a:lnTo>
                <a:close/>
              </a:path>
            </a:pathLst>
          </a:custGeom>
          <a:solidFill>
            <a:srgbClr val="EE7B10"/>
          </a:solidFill>
          <a:ln w="0">
            <a:noFill/>
            <a:prstDash val="solid"/>
            <a:round/>
          </a:ln>
        </p:spPr>
        <p:txBody>
          <a:bodyPr wrap="square" lIns="96435" tIns="48217" rIns="96435" bIns="48217">
            <a:noAutofit/>
          </a:bodyPr>
          <a:p>
            <a:pPr fontAlgn="base"/>
            <a:endParaRPr lang="zh-CN" altLang="en-US" sz="1350" strike="noStrike" noProof="1">
              <a:ea typeface="宋体" pitchFamily="2" charset="-122"/>
            </a:endParaRPr>
          </a:p>
        </p:txBody>
      </p:sp>
      <p:sp>
        <p:nvSpPr>
          <p:cNvPr id="2" name="标题 1"/>
          <p:cNvSpPr>
            <a:spLocks noGrp="1"/>
          </p:cNvSpPr>
          <p:nvPr>
            <p:ph type="title"/>
          </p:nvPr>
        </p:nvSpPr>
        <p:spPr>
          <a:xfrm>
            <a:off x="434700" y="1035450"/>
            <a:ext cx="8278200" cy="331473"/>
          </a:xfrm>
        </p:spPr>
        <p:txBody>
          <a:bodyPr/>
          <a:lstStyle>
            <a:lvl1pPr>
              <a:defRPr baseline="0">
                <a:solidFill>
                  <a:schemeClr val="tx1"/>
                </a:solidFill>
                <a:latin typeface="Arial" panose="02080604020202020204" pitchFamily="34" charset="0"/>
                <a:ea typeface="微软雅黑" panose="020B0503020204020204" charset="-122"/>
              </a:defRPr>
            </a:lvl1pPr>
          </a:lstStyle>
          <a:p>
            <a:pPr fontAlgn="auto"/>
            <a:r>
              <a:rPr lang="zh-CN" altLang="en-US" strike="noStrike" noProof="1" dirty="0"/>
              <a:t>单击此处编辑母版标题样式</a:t>
            </a:r>
            <a:endParaRPr lang="zh-CN" altLang="en-US" strike="noStrike" noProof="1" dirty="0"/>
          </a:p>
        </p:txBody>
      </p:sp>
      <p:sp>
        <p:nvSpPr>
          <p:cNvPr id="7" name="内容占位符 6"/>
          <p:cNvSpPr>
            <a:spLocks noGrp="1"/>
          </p:cNvSpPr>
          <p:nvPr>
            <p:ph sz="quarter" idx="13"/>
          </p:nvPr>
        </p:nvSpPr>
        <p:spPr>
          <a:xfrm>
            <a:off x="434700" y="2104650"/>
            <a:ext cx="4006800" cy="2170800"/>
          </a:xfrm>
        </p:spPr>
        <p:txBody>
          <a:bodyPr/>
          <a:lstStyle>
            <a:lvl1pPr>
              <a:defRPr baseline="0">
                <a:solidFill>
                  <a:schemeClr val="tx1"/>
                </a:solidFill>
                <a:latin typeface="Arial" panose="02080604020202020204" pitchFamily="34" charset="0"/>
                <a:ea typeface="微软雅黑" panose="020B0503020204020204" charset="-122"/>
              </a:defRPr>
            </a:lvl1pPr>
            <a:lvl2pPr>
              <a:defRPr baseline="0">
                <a:solidFill>
                  <a:schemeClr val="tx1"/>
                </a:solidFill>
                <a:latin typeface="Arial" panose="02080604020202020204" pitchFamily="34" charset="0"/>
                <a:ea typeface="微软雅黑" panose="020B0503020204020204" charset="-122"/>
              </a:defRPr>
            </a:lvl2pPr>
            <a:lvl3pPr>
              <a:defRPr baseline="0">
                <a:solidFill>
                  <a:schemeClr val="tx1"/>
                </a:solidFill>
                <a:latin typeface="Arial" panose="02080604020202020204" pitchFamily="34" charset="0"/>
                <a:ea typeface="微软雅黑" panose="020B0503020204020204" charset="-122"/>
              </a:defRPr>
            </a:lvl3pPr>
            <a:lvl4pPr>
              <a:defRPr baseline="0">
                <a:solidFill>
                  <a:schemeClr val="tx1"/>
                </a:solidFill>
                <a:latin typeface="Arial" panose="02080604020202020204" pitchFamily="34" charset="0"/>
                <a:ea typeface="微软雅黑" panose="020B0503020204020204" charset="-122"/>
              </a:defRPr>
            </a:lvl4pPr>
            <a:lvl5pPr>
              <a:defRPr baseline="0">
                <a:solidFill>
                  <a:schemeClr val="tx1"/>
                </a:solidFill>
                <a:latin typeface="Arial" panose="02080604020202020204" pitchFamily="34" charset="0"/>
                <a:ea typeface="微软雅黑" panose="020B050302020402020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9" name="内容占位符 8"/>
          <p:cNvSpPr>
            <a:spLocks noGrp="1"/>
          </p:cNvSpPr>
          <p:nvPr>
            <p:ph sz="quarter" idx="14"/>
          </p:nvPr>
        </p:nvSpPr>
        <p:spPr>
          <a:xfrm>
            <a:off x="4681800" y="2104650"/>
            <a:ext cx="4025700" cy="2170800"/>
          </a:xfrm>
        </p:spPr>
        <p:txBody>
          <a:bodyPr/>
          <a:lstStyle>
            <a:lvl1pPr>
              <a:defRPr baseline="0">
                <a:solidFill>
                  <a:schemeClr val="tx1"/>
                </a:solidFill>
                <a:latin typeface="Arial" panose="02080604020202020204" pitchFamily="34" charset="0"/>
                <a:ea typeface="微软雅黑" panose="020B0503020204020204" charset="-122"/>
              </a:defRPr>
            </a:lvl1pPr>
            <a:lvl2pPr>
              <a:defRPr baseline="0">
                <a:solidFill>
                  <a:schemeClr val="tx1"/>
                </a:solidFill>
                <a:latin typeface="Arial" panose="02080604020202020204" pitchFamily="34" charset="0"/>
                <a:ea typeface="微软雅黑" panose="020B0503020204020204" charset="-122"/>
              </a:defRPr>
            </a:lvl2pPr>
            <a:lvl3pPr>
              <a:defRPr baseline="0">
                <a:solidFill>
                  <a:schemeClr val="tx1"/>
                </a:solidFill>
                <a:latin typeface="Arial" panose="02080604020202020204" pitchFamily="34" charset="0"/>
                <a:ea typeface="微软雅黑" panose="020B0503020204020204" charset="-122"/>
              </a:defRPr>
            </a:lvl3pPr>
            <a:lvl4pPr>
              <a:defRPr baseline="0">
                <a:solidFill>
                  <a:schemeClr val="tx1"/>
                </a:solidFill>
                <a:latin typeface="Arial" panose="02080604020202020204" pitchFamily="34" charset="0"/>
                <a:ea typeface="微软雅黑" panose="020B0503020204020204" charset="-122"/>
              </a:defRPr>
            </a:lvl4pPr>
            <a:lvl5pPr>
              <a:defRPr baseline="0">
                <a:solidFill>
                  <a:schemeClr val="tx1"/>
                </a:solidFill>
                <a:latin typeface="Arial" panose="02080604020202020204" pitchFamily="34" charset="0"/>
                <a:ea typeface="微软雅黑" panose="020B0503020204020204" charset="-122"/>
              </a:defRPr>
            </a:lvl5pPr>
          </a:lstStyle>
          <a:p>
            <a:pPr lvl="0" fontAlgn="auto"/>
            <a:r>
              <a:rPr lang="zh-CN" altLang="en-US" strike="noStrike" noProof="1" dirty="0"/>
              <a:t>单击此处编辑母版文本样式</a:t>
            </a:r>
            <a:endParaRPr lang="zh-CN" altLang="en-US" strike="noStrike" noProof="1" dirty="0"/>
          </a:p>
          <a:p>
            <a:pPr lvl="1" fontAlgn="auto"/>
            <a:r>
              <a:rPr lang="zh-CN" altLang="en-US" strike="noStrike" noProof="1" dirty="0"/>
              <a:t>第二级</a:t>
            </a:r>
            <a:endParaRPr lang="zh-CN" altLang="en-US" strike="noStrike" noProof="1" dirty="0"/>
          </a:p>
          <a:p>
            <a:pPr lvl="2" fontAlgn="auto"/>
            <a:r>
              <a:rPr lang="zh-CN" altLang="en-US" strike="noStrike" noProof="1" dirty="0"/>
              <a:t>第三级</a:t>
            </a:r>
            <a:endParaRPr lang="zh-CN" altLang="en-US" strike="noStrike" noProof="1" dirty="0"/>
          </a:p>
          <a:p>
            <a:pPr lvl="3" fontAlgn="auto"/>
            <a:r>
              <a:rPr lang="zh-CN" altLang="en-US" strike="noStrike" noProof="1" dirty="0"/>
              <a:t>第四级</a:t>
            </a:r>
            <a:endParaRPr lang="zh-CN" altLang="en-US" strike="noStrike" noProof="1" dirty="0"/>
          </a:p>
          <a:p>
            <a:pPr lvl="4" fontAlgn="auto"/>
            <a:r>
              <a:rPr lang="zh-CN" altLang="en-US" strike="noStrike" noProof="1" dirty="0"/>
              <a:t>第五级</a:t>
            </a:r>
            <a:endParaRPr lang="zh-CN" altLang="en-US" strike="noStrike" noProof="1" dirty="0"/>
          </a:p>
        </p:txBody>
      </p:sp>
      <p:sp>
        <p:nvSpPr>
          <p:cNvPr id="11" name="文本占位符 10"/>
          <p:cNvSpPr>
            <a:spLocks noGrp="1"/>
          </p:cNvSpPr>
          <p:nvPr>
            <p:ph type="body" sz="quarter" idx="15"/>
          </p:nvPr>
        </p:nvSpPr>
        <p:spPr>
          <a:xfrm>
            <a:off x="429300" y="4469850"/>
            <a:ext cx="4006800" cy="585900"/>
          </a:xfrm>
        </p:spPr>
        <p:txBody>
          <a:bodyPr/>
          <a:lstStyle>
            <a:lvl1pPr>
              <a:defRPr baseline="0">
                <a:solidFill>
                  <a:schemeClr val="tx1"/>
                </a:solidFill>
                <a:latin typeface="Arial" panose="02080604020202020204" pitchFamily="34" charset="0"/>
                <a:ea typeface="微软雅黑" panose="020B0503020204020204" charset="-122"/>
              </a:defRPr>
            </a:lvl1pPr>
          </a:lstStyle>
          <a:p>
            <a:pPr lvl="0" fontAlgn="auto"/>
            <a:r>
              <a:rPr lang="zh-CN" altLang="en-US" strike="noStrike" noProof="1" dirty="0"/>
              <a:t>单击此处编辑母版文本样式</a:t>
            </a:r>
            <a:endParaRPr lang="zh-CN" altLang="en-US" strike="noStrike" noProof="1" dirty="0"/>
          </a:p>
        </p:txBody>
      </p:sp>
      <p:sp>
        <p:nvSpPr>
          <p:cNvPr id="13" name="文本占位符 12"/>
          <p:cNvSpPr>
            <a:spLocks noGrp="1"/>
          </p:cNvSpPr>
          <p:nvPr>
            <p:ph type="body" sz="quarter" idx="16"/>
          </p:nvPr>
        </p:nvSpPr>
        <p:spPr>
          <a:xfrm>
            <a:off x="4689900" y="4467150"/>
            <a:ext cx="4025700" cy="585900"/>
          </a:xfrm>
        </p:spPr>
        <p:txBody>
          <a:bodyPr/>
          <a:lstStyle>
            <a:lvl1pPr>
              <a:defRPr baseline="0">
                <a:solidFill>
                  <a:schemeClr val="tx1"/>
                </a:solidFill>
                <a:latin typeface="Arial" panose="02080604020202020204" pitchFamily="34" charset="0"/>
                <a:ea typeface="微软雅黑" panose="020B0503020204020204" charset="-122"/>
              </a:defRPr>
            </a:lvl1pPr>
          </a:lstStyle>
          <a:p>
            <a:pPr lvl="0" fontAlgn="auto"/>
            <a:r>
              <a:rPr lang="zh-CN" altLang="en-US" strike="noStrike" noProof="1" dirty="0"/>
              <a:t>单击此处编辑母版文本样式</a:t>
            </a:r>
            <a:endParaRPr lang="zh-CN" altLang="en-US" strike="noStrike" noProof="1" dirty="0"/>
          </a:p>
        </p:txBody>
      </p:sp>
      <p:sp>
        <p:nvSpPr>
          <p:cNvPr id="3" name="日期占位符 2"/>
          <p:cNvSpPr>
            <a:spLocks noGrp="1"/>
          </p:cNvSpPr>
          <p:nvPr>
            <p:ph type="dt" sz="half" idx="10"/>
            <p:custDataLst>
              <p:tags r:id="rId5"/>
            </p:custDataLst>
          </p:nvPr>
        </p:nvSpPr>
        <p:spPr>
          <a:xfrm>
            <a:off x="628650" y="5624513"/>
            <a:ext cx="2057400" cy="274638"/>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mn-ea"/>
                <a:ea typeface="+mn-ea"/>
                <a:cs typeface="+mn-cs"/>
              </a:rPr>
            </a:fld>
            <a:endParaRPr lang="zh-CN" altLang="en-US" strike="noStrike" noProof="1"/>
          </a:p>
        </p:txBody>
      </p:sp>
      <p:sp>
        <p:nvSpPr>
          <p:cNvPr id="4" name="页脚占位符 3"/>
          <p:cNvSpPr>
            <a:spLocks noGrp="1"/>
          </p:cNvSpPr>
          <p:nvPr>
            <p:ph type="ftr" sz="quarter" idx="11"/>
            <p:custDataLst>
              <p:tags r:id="rId6"/>
            </p:custDataLst>
          </p:nvPr>
        </p:nvSpPr>
        <p:spPr>
          <a:xfrm>
            <a:off x="3028950" y="5624513"/>
            <a:ext cx="3086100" cy="274638"/>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5" name="灯片编号占位符 4"/>
          <p:cNvSpPr>
            <a:spLocks noGrp="1"/>
          </p:cNvSpPr>
          <p:nvPr>
            <p:ph type="sldNum" sz="quarter" idx="12"/>
            <p:custDataLst>
              <p:tags r:id="rId7"/>
            </p:custDataLst>
          </p:nvPr>
        </p:nvSpPr>
        <p:spPr>
          <a:xfrm>
            <a:off x="6457950" y="5624513"/>
            <a:ext cx="2057400" cy="274638"/>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mn-ea"/>
                <a:ea typeface="+mn-ea"/>
                <a:cs typeface="+mn-cs"/>
              </a:rPr>
            </a:fld>
            <a:endParaRPr lang="zh-CN" altLang="en-US" strike="noStrike" noProof="1"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1576388"/>
            <a:ext cx="9144000" cy="370522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fontAlgn="base"/>
            <a:endParaRPr lang="en-US" altLang="zh-CN" sz="1350" strike="noStrike" noProof="1">
              <a:sym typeface="+mn-ea"/>
            </a:endParaRPr>
          </a:p>
        </p:txBody>
      </p:sp>
      <p:sp>
        <p:nvSpPr>
          <p:cNvPr id="19" name="任意多边形 18"/>
          <p:cNvSpPr/>
          <p:nvPr userDrawn="1">
            <p:custDataLst>
              <p:tags r:id="rId3"/>
            </p:custDataLst>
          </p:nvPr>
        </p:nvSpPr>
        <p:spPr bwMode="auto">
          <a:xfrm>
            <a:off x="7681913" y="4341813"/>
            <a:ext cx="1452563" cy="1658938"/>
          </a:xfrm>
          <a:custGeom>
            <a:avLst/>
            <a:gdLst>
              <a:gd name="connsiteX0" fmla="*/ 2409343 w 3642831"/>
              <a:gd name="connsiteY0" fmla="*/ 0 h 4162425"/>
              <a:gd name="connsiteX1" fmla="*/ 3642831 w 3642831"/>
              <a:gd name="connsiteY1" fmla="*/ 0 h 4162425"/>
              <a:gd name="connsiteX2" fmla="*/ 3642831 w 3642831"/>
              <a:gd name="connsiteY2" fmla="*/ 4162425 h 4162425"/>
              <a:gd name="connsiteX3" fmla="*/ 0 w 3642831"/>
              <a:gd name="connsiteY3" fmla="*/ 4162425 h 4162425"/>
            </a:gdLst>
            <a:ahLst/>
            <a:cxnLst>
              <a:cxn ang="0">
                <a:pos x="connsiteX0" y="connsiteY0"/>
              </a:cxn>
              <a:cxn ang="0">
                <a:pos x="connsiteX1" y="connsiteY1"/>
              </a:cxn>
              <a:cxn ang="0">
                <a:pos x="connsiteX2" y="connsiteY2"/>
              </a:cxn>
              <a:cxn ang="0">
                <a:pos x="connsiteX3" y="connsiteY3"/>
              </a:cxn>
            </a:cxnLst>
            <a:rect l="l" t="t" r="r" b="b"/>
            <a:pathLst>
              <a:path w="3642831" h="4162425">
                <a:moveTo>
                  <a:pt x="2409343" y="0"/>
                </a:moveTo>
                <a:lnTo>
                  <a:pt x="3642831" y="0"/>
                </a:lnTo>
                <a:lnTo>
                  <a:pt x="3642831" y="4162425"/>
                </a:lnTo>
                <a:lnTo>
                  <a:pt x="0" y="4162425"/>
                </a:lnTo>
                <a:close/>
              </a:path>
            </a:pathLst>
          </a:custGeom>
          <a:solidFill>
            <a:schemeClr val="accent6"/>
          </a:solidFill>
          <a:ln w="0">
            <a:noFill/>
            <a:prstDash val="solid"/>
            <a:round/>
          </a:ln>
        </p:spPr>
        <p:txBody>
          <a:bodyPr wrap="square" lIns="96435" tIns="48217" rIns="96435" bIns="48217">
            <a:noAutofit/>
          </a:bodyPr>
          <a:p>
            <a:pPr fontAlgn="base"/>
            <a:endParaRPr lang="zh-CN" altLang="en-US" sz="1350" strike="noStrike" noProof="1"/>
          </a:p>
        </p:txBody>
      </p:sp>
      <p:sp>
        <p:nvSpPr>
          <p:cNvPr id="6" name="任意多边形 5"/>
          <p:cNvSpPr/>
          <p:nvPr userDrawn="1">
            <p:custDataLst>
              <p:tags r:id="rId4"/>
            </p:custDataLst>
          </p:nvPr>
        </p:nvSpPr>
        <p:spPr bwMode="auto">
          <a:xfrm rot="10800000">
            <a:off x="-17462" y="857250"/>
            <a:ext cx="1450975" cy="1658938"/>
          </a:xfrm>
          <a:custGeom>
            <a:avLst/>
            <a:gdLst>
              <a:gd name="connsiteX0" fmla="*/ 2409343 w 3642831"/>
              <a:gd name="connsiteY0" fmla="*/ 0 h 4162425"/>
              <a:gd name="connsiteX1" fmla="*/ 3642831 w 3642831"/>
              <a:gd name="connsiteY1" fmla="*/ 0 h 4162425"/>
              <a:gd name="connsiteX2" fmla="*/ 3642831 w 3642831"/>
              <a:gd name="connsiteY2" fmla="*/ 4162425 h 4162425"/>
              <a:gd name="connsiteX3" fmla="*/ 0 w 3642831"/>
              <a:gd name="connsiteY3" fmla="*/ 4162425 h 4162425"/>
            </a:gdLst>
            <a:ahLst/>
            <a:cxnLst>
              <a:cxn ang="0">
                <a:pos x="connsiteX0" y="connsiteY0"/>
              </a:cxn>
              <a:cxn ang="0">
                <a:pos x="connsiteX1" y="connsiteY1"/>
              </a:cxn>
              <a:cxn ang="0">
                <a:pos x="connsiteX2" y="connsiteY2"/>
              </a:cxn>
              <a:cxn ang="0">
                <a:pos x="connsiteX3" y="connsiteY3"/>
              </a:cxn>
            </a:cxnLst>
            <a:rect l="l" t="t" r="r" b="b"/>
            <a:pathLst>
              <a:path w="3642831" h="4162425">
                <a:moveTo>
                  <a:pt x="2409343" y="0"/>
                </a:moveTo>
                <a:lnTo>
                  <a:pt x="3642831" y="0"/>
                </a:lnTo>
                <a:lnTo>
                  <a:pt x="3642831" y="4162425"/>
                </a:lnTo>
                <a:lnTo>
                  <a:pt x="0" y="4162425"/>
                </a:lnTo>
                <a:close/>
              </a:path>
            </a:pathLst>
          </a:custGeom>
          <a:solidFill>
            <a:srgbClr val="0070C0"/>
          </a:solidFill>
          <a:ln w="0">
            <a:noFill/>
            <a:prstDash val="solid"/>
            <a:round/>
          </a:ln>
        </p:spPr>
        <p:txBody>
          <a:bodyPr wrap="square" lIns="96435" tIns="48217" rIns="96435" bIns="48217">
            <a:noAutofit/>
          </a:bodyPr>
          <a:p>
            <a:pPr fontAlgn="base"/>
            <a:endParaRPr lang="zh-CN" altLang="en-US" sz="1350" strike="noStrike" noProof="1"/>
          </a:p>
        </p:txBody>
      </p:sp>
      <p:sp>
        <p:nvSpPr>
          <p:cNvPr id="2" name="标题 1"/>
          <p:cNvSpPr>
            <a:spLocks noGrp="1"/>
          </p:cNvSpPr>
          <p:nvPr>
            <p:ph type="title" hasCustomPrompt="1"/>
          </p:nvPr>
        </p:nvSpPr>
        <p:spPr>
          <a:xfrm>
            <a:off x="1142100" y="1861650"/>
            <a:ext cx="6858000" cy="1790100"/>
          </a:xfrm>
        </p:spPr>
        <p:txBody>
          <a:bodyPr anchor="b"/>
          <a:lstStyle>
            <a:lvl1pPr algn="ctr">
              <a:defRPr sz="6000" baseline="0">
                <a:solidFill>
                  <a:schemeClr val="tx1"/>
                </a:solidFill>
                <a:latin typeface="Arial" panose="02080604020202020204" pitchFamily="34" charset="0"/>
                <a:ea typeface="微软雅黑" panose="020B0503020204020204" charset="-122"/>
              </a:defRPr>
            </a:lvl1pPr>
          </a:lstStyle>
          <a:p>
            <a:pPr fontAlgn="auto"/>
            <a:r>
              <a:rPr lang="zh-CN" altLang="en-US" strike="noStrike" noProof="1" dirty="0"/>
              <a:t>单击此处编辑标题</a:t>
            </a:r>
            <a:endParaRPr lang="zh-CN" altLang="en-US" strike="noStrike" noProof="1" dirty="0"/>
          </a:p>
        </p:txBody>
      </p:sp>
      <p:sp>
        <p:nvSpPr>
          <p:cNvPr id="7" name="文本占位符 6"/>
          <p:cNvSpPr>
            <a:spLocks noGrp="1"/>
          </p:cNvSpPr>
          <p:nvPr>
            <p:ph type="body" sz="quarter" idx="13"/>
          </p:nvPr>
        </p:nvSpPr>
        <p:spPr>
          <a:xfrm>
            <a:off x="1141810" y="3754350"/>
            <a:ext cx="6858000" cy="1242000"/>
          </a:xfrm>
        </p:spPr>
        <p:txBody>
          <a:bodyPr/>
          <a:lstStyle>
            <a:lvl1pPr algn="ctr">
              <a:defRPr baseline="0">
                <a:solidFill>
                  <a:schemeClr val="tx1"/>
                </a:solidFill>
                <a:latin typeface="Arial" panose="02080604020202020204" pitchFamily="34" charset="0"/>
                <a:ea typeface="微软雅黑" panose="020B0503020204020204" charset="-122"/>
              </a:defRPr>
            </a:lvl1pPr>
          </a:lstStyle>
          <a:p>
            <a:pPr lvl="0" fontAlgn="auto"/>
            <a:r>
              <a:rPr lang="zh-CN" altLang="en-US" strike="noStrike" noProof="1" dirty="0"/>
              <a:t>单击此处编辑母版文本样式</a:t>
            </a:r>
            <a:endParaRPr lang="zh-CN" altLang="en-US" strike="noStrike" noProof="1" dirty="0"/>
          </a:p>
        </p:txBody>
      </p:sp>
      <p:sp>
        <p:nvSpPr>
          <p:cNvPr id="3" name="日期占位符 2"/>
          <p:cNvSpPr>
            <a:spLocks noGrp="1"/>
          </p:cNvSpPr>
          <p:nvPr>
            <p:ph type="dt" sz="half" idx="10"/>
            <p:custDataLst>
              <p:tags r:id="rId5"/>
            </p:custDataLst>
          </p:nvPr>
        </p:nvSpPr>
        <p:spPr>
          <a:xfrm>
            <a:off x="628650" y="5624513"/>
            <a:ext cx="2057400" cy="274638"/>
          </a:xfrm>
          <a:prstGeom prst="rect">
            <a:avLst/>
          </a:prstGeom>
        </p:spPr>
        <p:txBody>
          <a:bodyPr vert="horz" lIns="91440" tIns="45720" rIns="91440" bIns="45720" rtlCol="0" anchor="ctr">
            <a:normAutofit/>
          </a:bodyPr>
          <a:lstStyle/>
          <a:p>
            <a:pPr fontAlgn="base"/>
            <a:fld id="{760FBDFE-C587-4B4C-A407-44438C67B59E}" type="datetimeFigureOut">
              <a:rPr lang="zh-CN" altLang="en-US" strike="noStrike" noProof="1" smtClean="0">
                <a:latin typeface="+mn-ea"/>
                <a:ea typeface="+mn-ea"/>
                <a:cs typeface="+mn-cs"/>
              </a:rPr>
            </a:fld>
            <a:endParaRPr lang="zh-CN" altLang="en-US" strike="noStrike" noProof="1"/>
          </a:p>
        </p:txBody>
      </p:sp>
      <p:sp>
        <p:nvSpPr>
          <p:cNvPr id="4" name="页脚占位符 3"/>
          <p:cNvSpPr>
            <a:spLocks noGrp="1"/>
          </p:cNvSpPr>
          <p:nvPr>
            <p:ph type="ftr" sz="quarter" idx="11"/>
            <p:custDataLst>
              <p:tags r:id="rId6"/>
            </p:custDataLst>
          </p:nvPr>
        </p:nvSpPr>
        <p:spPr>
          <a:xfrm>
            <a:off x="3028950" y="5624513"/>
            <a:ext cx="3086100" cy="274638"/>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5" name="灯片编号占位符 4"/>
          <p:cNvSpPr>
            <a:spLocks noGrp="1"/>
          </p:cNvSpPr>
          <p:nvPr>
            <p:ph type="sldNum" sz="quarter" idx="12"/>
            <p:custDataLst>
              <p:tags r:id="rId7"/>
            </p:custDataLst>
          </p:nvPr>
        </p:nvSpPr>
        <p:spPr>
          <a:xfrm>
            <a:off x="6457950" y="5624513"/>
            <a:ext cx="2057400" cy="274638"/>
          </a:xfrm>
          <a:prstGeom prst="rect">
            <a:avLst/>
          </a:prstGeom>
        </p:spPr>
        <p:txBody>
          <a:bodyPr vert="horz" lIns="91440" tIns="45720" rIns="91440" bIns="45720" rtlCol="0" anchor="ctr">
            <a:normAutofit/>
          </a:bodyPr>
          <a:lstStyle/>
          <a:p>
            <a:pPr fontAlgn="base"/>
            <a:fld id="{49AE70B2-8BF9-45C0-BB95-33D1B9D3A854}" type="slidenum">
              <a:rPr lang="zh-CN" altLang="en-US" strike="noStrike" noProof="1" smtClean="0">
                <a:latin typeface="+mn-ea"/>
                <a:ea typeface="+mn-ea"/>
                <a:cs typeface="+mn-cs"/>
              </a:rPr>
            </a:fld>
            <a:endParaRPr lang="zh-CN" altLang="en-US" strike="noStrike" noProof="1"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7" name="任意多边形 6"/>
          <p:cNvSpPr/>
          <p:nvPr>
            <p:custDataLst>
              <p:tags r:id="rId2"/>
            </p:custDataLst>
          </p:nvPr>
        </p:nvSpPr>
        <p:spPr bwMode="auto">
          <a:xfrm>
            <a:off x="6411913" y="5481638"/>
            <a:ext cx="2732088" cy="519113"/>
          </a:xfrm>
          <a:custGeom>
            <a:avLst/>
            <a:gdLst>
              <a:gd name="connsiteX0" fmla="*/ 400955 w 3642831"/>
              <a:gd name="connsiteY0" fmla="*/ 0 h 692697"/>
              <a:gd name="connsiteX1" fmla="*/ 3642831 w 3642831"/>
              <a:gd name="connsiteY1" fmla="*/ 0 h 692697"/>
              <a:gd name="connsiteX2" fmla="*/ 3642831 w 3642831"/>
              <a:gd name="connsiteY2" fmla="*/ 692697 h 692697"/>
              <a:gd name="connsiteX3" fmla="*/ 0 w 3642831"/>
              <a:gd name="connsiteY3" fmla="*/ 692697 h 692697"/>
            </a:gdLst>
            <a:ahLst/>
            <a:cxnLst>
              <a:cxn ang="0">
                <a:pos x="connsiteX0" y="connsiteY0"/>
              </a:cxn>
              <a:cxn ang="0">
                <a:pos x="connsiteX1" y="connsiteY1"/>
              </a:cxn>
              <a:cxn ang="0">
                <a:pos x="connsiteX2" y="connsiteY2"/>
              </a:cxn>
              <a:cxn ang="0">
                <a:pos x="connsiteX3" y="connsiteY3"/>
              </a:cxn>
            </a:cxnLst>
            <a:rect l="l" t="t" r="r" b="b"/>
            <a:pathLst>
              <a:path w="3642831" h="692697">
                <a:moveTo>
                  <a:pt x="400955" y="0"/>
                </a:moveTo>
                <a:lnTo>
                  <a:pt x="3642831" y="0"/>
                </a:lnTo>
                <a:lnTo>
                  <a:pt x="3642831" y="692697"/>
                </a:lnTo>
                <a:lnTo>
                  <a:pt x="0" y="692697"/>
                </a:lnTo>
                <a:close/>
              </a:path>
            </a:pathLst>
          </a:custGeom>
          <a:solidFill>
            <a:schemeClr val="accent6"/>
          </a:solidFill>
          <a:ln w="0">
            <a:noFill/>
            <a:prstDash val="solid"/>
            <a:round/>
          </a:ln>
        </p:spPr>
        <p:txBody>
          <a:bodyPr wrap="square" lIns="96435" tIns="48217" rIns="96435" bIns="48217">
            <a:noAutofit/>
          </a:bodyPr>
          <a:lstStyle/>
          <a:p>
            <a:pPr fontAlgn="base"/>
            <a:endParaRPr lang="zh-CN" altLang="en-US" sz="1350" strike="noStrike" noProof="1"/>
          </a:p>
        </p:txBody>
      </p:sp>
      <p:sp>
        <p:nvSpPr>
          <p:cNvPr id="10" name="任意多边形 9"/>
          <p:cNvSpPr/>
          <p:nvPr>
            <p:custDataLst>
              <p:tags r:id="rId3"/>
            </p:custDataLst>
          </p:nvPr>
        </p:nvSpPr>
        <p:spPr bwMode="auto">
          <a:xfrm rot="10800000" flipV="1">
            <a:off x="3175" y="5480050"/>
            <a:ext cx="2732088" cy="519113"/>
          </a:xfrm>
          <a:custGeom>
            <a:avLst/>
            <a:gdLst>
              <a:gd name="connsiteX0" fmla="*/ 400955 w 3642831"/>
              <a:gd name="connsiteY0" fmla="*/ 0 h 692697"/>
              <a:gd name="connsiteX1" fmla="*/ 3642831 w 3642831"/>
              <a:gd name="connsiteY1" fmla="*/ 0 h 692697"/>
              <a:gd name="connsiteX2" fmla="*/ 3642831 w 3642831"/>
              <a:gd name="connsiteY2" fmla="*/ 692697 h 692697"/>
              <a:gd name="connsiteX3" fmla="*/ 0 w 3642831"/>
              <a:gd name="connsiteY3" fmla="*/ 692697 h 692697"/>
            </a:gdLst>
            <a:ahLst/>
            <a:cxnLst>
              <a:cxn ang="0">
                <a:pos x="connsiteX0" y="connsiteY0"/>
              </a:cxn>
              <a:cxn ang="0">
                <a:pos x="connsiteX1" y="connsiteY1"/>
              </a:cxn>
              <a:cxn ang="0">
                <a:pos x="connsiteX2" y="connsiteY2"/>
              </a:cxn>
              <a:cxn ang="0">
                <a:pos x="connsiteX3" y="connsiteY3"/>
              </a:cxn>
            </a:cxnLst>
            <a:rect l="l" t="t" r="r" b="b"/>
            <a:pathLst>
              <a:path w="3642831" h="692697">
                <a:moveTo>
                  <a:pt x="400955" y="0"/>
                </a:moveTo>
                <a:lnTo>
                  <a:pt x="3642831" y="0"/>
                </a:lnTo>
                <a:lnTo>
                  <a:pt x="3642831" y="692697"/>
                </a:lnTo>
                <a:lnTo>
                  <a:pt x="0" y="692697"/>
                </a:lnTo>
                <a:close/>
              </a:path>
            </a:pathLst>
          </a:custGeom>
          <a:solidFill>
            <a:schemeClr val="accent6"/>
          </a:solidFill>
          <a:ln w="0">
            <a:noFill/>
            <a:prstDash val="solid"/>
            <a:round/>
          </a:ln>
        </p:spPr>
        <p:txBody>
          <a:bodyPr wrap="square" lIns="96435" tIns="48217" rIns="96435" bIns="48217">
            <a:noAutofit/>
          </a:bodyPr>
          <a:lstStyle/>
          <a:p>
            <a:pPr fontAlgn="base"/>
            <a:endParaRPr lang="zh-CN" altLang="en-US" sz="1350" strike="noStrike" noProof="1"/>
          </a:p>
        </p:txBody>
      </p:sp>
      <p:sp>
        <p:nvSpPr>
          <p:cNvPr id="2" name="标题 1"/>
          <p:cNvSpPr>
            <a:spLocks noGrp="1"/>
          </p:cNvSpPr>
          <p:nvPr>
            <p:ph type="title"/>
          </p:nvPr>
        </p:nvSpPr>
        <p:spPr/>
        <p:txBody>
          <a:bodyPr/>
          <a:lstStyle/>
          <a:p>
            <a:pPr fontAlgn="auto"/>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p:txBody>
          <a:bodyPr/>
          <a:lstStyle/>
          <a:p>
            <a:pPr lvl="0" fontAlgn="auto"/>
            <a:r>
              <a:rPr lang="zh-CN" altLang="en-US" strike="noStrike" noProof="1"/>
              <a:t>单击此处编辑母版文本样式</a:t>
            </a:r>
            <a:endParaRPr lang="zh-CN" altLang="en-US" strike="noStrike" noProof="1"/>
          </a:p>
          <a:p>
            <a:pPr lvl="1" fontAlgn="auto"/>
            <a:r>
              <a:rPr lang="zh-CN" altLang="en-US" strike="noStrike" noProof="1"/>
              <a:t>第二级</a:t>
            </a:r>
            <a:endParaRPr lang="zh-CN" altLang="en-US" strike="noStrike" noProof="1"/>
          </a:p>
          <a:p>
            <a:pPr lvl="2" fontAlgn="auto"/>
            <a:r>
              <a:rPr lang="zh-CN" altLang="en-US" strike="noStrike" noProof="1"/>
              <a:t>第三级</a:t>
            </a:r>
            <a:endParaRPr lang="zh-CN" altLang="en-US" strike="noStrike" noProof="1"/>
          </a:p>
          <a:p>
            <a:pPr lvl="3" fontAlgn="auto"/>
            <a:r>
              <a:rPr lang="zh-CN" altLang="en-US" strike="noStrike" noProof="1"/>
              <a:t>第四级</a:t>
            </a:r>
            <a:endParaRPr lang="zh-CN" altLang="en-US" strike="noStrike" noProof="1"/>
          </a:p>
          <a:p>
            <a:pPr lvl="4" fontAlgn="auto"/>
            <a:r>
              <a:rPr lang="zh-CN" altLang="en-US" strike="noStrike" noProof="1"/>
              <a:t>第五级</a:t>
            </a:r>
            <a:endParaRPr lang="zh-CN" altLang="en-US" strike="noStrike" noProof="1"/>
          </a:p>
        </p:txBody>
      </p:sp>
      <p:sp>
        <p:nvSpPr>
          <p:cNvPr id="4" name="日期占位符 3"/>
          <p:cNvSpPr>
            <a:spLocks noGrp="1"/>
          </p:cNvSpPr>
          <p:nvPr>
            <p:ph type="dt" sz="half" idx="10"/>
            <p:custDataLst>
              <p:tags r:id="rId4"/>
            </p:custDataLst>
          </p:nvPr>
        </p:nvSpPr>
        <p:spPr>
          <a:xfrm>
            <a:off x="628650" y="5624513"/>
            <a:ext cx="2057400" cy="274638"/>
          </a:xfrm>
          <a:prstGeom prst="rect">
            <a:avLst/>
          </a:prstGeom>
        </p:spPr>
        <p:txBody>
          <a:bodyPr vert="horz" lIns="91440" tIns="45720" rIns="91440" bIns="45720" rtlCol="0" anchor="ctr">
            <a:normAutofit/>
          </a:bodyPr>
          <a:lstStyle/>
          <a:p>
            <a:pPr fontAlgn="base"/>
            <a:fld id="{45C3A799-FA95-4530-A351-067094360C65}" type="datetimeFigureOut">
              <a:rPr lang="zh-CN" altLang="en-US" strike="noStrike" noProof="1" smtClean="0">
                <a:latin typeface="+mn-ea"/>
                <a:ea typeface="+mn-ea"/>
                <a:cs typeface="+mn-cs"/>
              </a:rPr>
            </a:fld>
            <a:endParaRPr lang="zh-CN" altLang="en-US" strike="noStrike" noProof="1"/>
          </a:p>
        </p:txBody>
      </p:sp>
      <p:sp>
        <p:nvSpPr>
          <p:cNvPr id="5" name="页脚占位符 4"/>
          <p:cNvSpPr>
            <a:spLocks noGrp="1"/>
          </p:cNvSpPr>
          <p:nvPr>
            <p:ph type="ftr" sz="quarter" idx="11"/>
            <p:custDataLst>
              <p:tags r:id="rId5"/>
            </p:custDataLst>
          </p:nvPr>
        </p:nvSpPr>
        <p:spPr>
          <a:xfrm>
            <a:off x="3028950" y="5624513"/>
            <a:ext cx="3086100" cy="274638"/>
          </a:xfrm>
          <a:prstGeom prst="rect">
            <a:avLst/>
          </a:prstGeom>
        </p:spPr>
        <p:txBody>
          <a:bodyPr vert="horz" lIns="91440" tIns="45720" rIns="91440" bIns="45720" rtlCol="0" anchor="ctr">
            <a:normAutofit/>
          </a:bodyPr>
          <a:lstStyle/>
          <a:p>
            <a:pPr fontAlgn="base"/>
            <a:endParaRPr lang="zh-CN" altLang="en-US" strike="noStrike" noProof="1"/>
          </a:p>
        </p:txBody>
      </p:sp>
      <p:sp>
        <p:nvSpPr>
          <p:cNvPr id="6" name="灯片编号占位符 5"/>
          <p:cNvSpPr>
            <a:spLocks noGrp="1"/>
          </p:cNvSpPr>
          <p:nvPr>
            <p:ph type="sldNum" sz="quarter" idx="12"/>
            <p:custDataLst>
              <p:tags r:id="rId6"/>
            </p:custDataLst>
          </p:nvPr>
        </p:nvSpPr>
        <p:spPr>
          <a:xfrm>
            <a:off x="6457950" y="5624513"/>
            <a:ext cx="2057400" cy="274638"/>
          </a:xfrm>
          <a:prstGeom prst="rect">
            <a:avLst/>
          </a:prstGeom>
        </p:spPr>
        <p:txBody>
          <a:bodyPr vert="horz" lIns="91440" tIns="45720" rIns="91440" bIns="45720" rtlCol="0" anchor="ctr">
            <a:normAutofit/>
          </a:bodyPr>
          <a:lstStyle/>
          <a:p>
            <a:pPr fontAlgn="base"/>
            <a:fld id="{60D770EB-3701-4BF2-A814-AD4BDE945FA3}" type="slidenum">
              <a:rPr lang="zh-CN" altLang="en-US" strike="noStrike" noProof="1" smtClean="0">
                <a:latin typeface="+mn-ea"/>
                <a:ea typeface="+mn-ea"/>
                <a:cs typeface="+mn-cs"/>
              </a:rPr>
            </a:fld>
            <a:endParaRPr lang="zh-CN" altLang="en-US"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grpSp>
        <p:nvGrpSpPr>
          <p:cNvPr id="4099" name="组合 21"/>
          <p:cNvGrpSpPr/>
          <p:nvPr/>
        </p:nvGrpSpPr>
        <p:grpSpPr>
          <a:xfrm>
            <a:off x="0" y="2459038"/>
            <a:ext cx="9144000" cy="1914525"/>
            <a:chOff x="0" y="2135188"/>
            <a:chExt cx="12192000" cy="2552700"/>
          </a:xfrm>
        </p:grpSpPr>
        <p:sp>
          <p:nvSpPr>
            <p:cNvPr id="7" name="等腰三角形 6"/>
            <p:cNvSpPr/>
            <p:nvPr>
              <p:custDataLst>
                <p:tags r:id="rId2"/>
              </p:custDataLst>
            </p:nvPr>
          </p:nvSpPr>
          <p:spPr bwMode="auto">
            <a:xfrm>
              <a:off x="3140076" y="2135188"/>
              <a:ext cx="1160462" cy="1165226"/>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322" tIns="36161" rIns="72322" bIns="36161" anchor="ctr"/>
            <a:lstStyle/>
            <a:p>
              <a:pPr algn="ctr" fontAlgn="base"/>
              <a:endParaRPr lang="zh-CN" altLang="en-US" sz="1500" strike="noStrike" noProof="1">
                <a:latin typeface="Arial" panose="02080604020202020204" pitchFamily="34" charset="0"/>
                <a:ea typeface="微软雅黑" panose="020B0503020204020204" charset="-122"/>
                <a:cs typeface="+mn-ea"/>
                <a:sym typeface="Arial" panose="02080604020202020204" pitchFamily="34" charset="0"/>
              </a:endParaRPr>
            </a:p>
          </p:txBody>
        </p:sp>
        <p:sp>
          <p:nvSpPr>
            <p:cNvPr id="18" name="任意多边形 17"/>
            <p:cNvSpPr/>
            <p:nvPr>
              <p:custDataLst>
                <p:tags r:id="rId3"/>
              </p:custDataLst>
            </p:nvPr>
          </p:nvSpPr>
          <p:spPr bwMode="auto">
            <a:xfrm flipV="1">
              <a:off x="0" y="3522662"/>
              <a:ext cx="923926" cy="1165226"/>
            </a:xfrm>
            <a:custGeom>
              <a:avLst/>
              <a:gdLst>
                <a:gd name="connsiteX0" fmla="*/ 0 w 923926"/>
                <a:gd name="connsiteY0" fmla="*/ 1165226 h 1165226"/>
                <a:gd name="connsiteX1" fmla="*/ 923926 w 923926"/>
                <a:gd name="connsiteY1" fmla="*/ 1165226 h 1165226"/>
                <a:gd name="connsiteX2" fmla="*/ 343695 w 923926"/>
                <a:gd name="connsiteY2" fmla="*/ 0 h 1165226"/>
                <a:gd name="connsiteX3" fmla="*/ 0 w 923926"/>
                <a:gd name="connsiteY3" fmla="*/ 690212 h 1165226"/>
              </a:gdLst>
              <a:ahLst/>
              <a:cxnLst>
                <a:cxn ang="0">
                  <a:pos x="connsiteX0" y="connsiteY0"/>
                </a:cxn>
                <a:cxn ang="0">
                  <a:pos x="connsiteX1" y="connsiteY1"/>
                </a:cxn>
                <a:cxn ang="0">
                  <a:pos x="connsiteX2" y="connsiteY2"/>
                </a:cxn>
                <a:cxn ang="0">
                  <a:pos x="connsiteX3" y="connsiteY3"/>
                </a:cxn>
              </a:cxnLst>
              <a:rect l="l" t="t" r="r" b="b"/>
              <a:pathLst>
                <a:path w="923926" h="1165226">
                  <a:moveTo>
                    <a:pt x="0" y="1165226"/>
                  </a:moveTo>
                  <a:lnTo>
                    <a:pt x="923926" y="1165226"/>
                  </a:lnTo>
                  <a:lnTo>
                    <a:pt x="343695" y="0"/>
                  </a:lnTo>
                  <a:lnTo>
                    <a:pt x="0" y="69021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322" tIns="36161" rIns="72322" bIns="36161" anchor="ctr">
              <a:noAutofit/>
            </a:bodyPr>
            <a:lstStyle/>
            <a:p>
              <a:pPr algn="ctr" fontAlgn="base"/>
              <a:endParaRPr lang="zh-CN" altLang="en-US" sz="1500" strike="noStrike" noProof="1">
                <a:latin typeface="Arial" panose="02080604020202020204" pitchFamily="34" charset="0"/>
                <a:ea typeface="微软雅黑" panose="020B0503020204020204" charset="-122"/>
                <a:cs typeface="+mn-ea"/>
                <a:sym typeface="Arial" panose="02080604020202020204" pitchFamily="34" charset="0"/>
              </a:endParaRPr>
            </a:p>
          </p:txBody>
        </p:sp>
        <p:sp>
          <p:nvSpPr>
            <p:cNvPr id="20" name="任意多边形 19"/>
            <p:cNvSpPr/>
            <p:nvPr>
              <p:custDataLst>
                <p:tags r:id="rId4"/>
              </p:custDataLst>
            </p:nvPr>
          </p:nvSpPr>
          <p:spPr bwMode="auto">
            <a:xfrm>
              <a:off x="1" y="2408237"/>
              <a:ext cx="12191999" cy="2000250"/>
            </a:xfrm>
            <a:custGeom>
              <a:avLst/>
              <a:gdLst>
                <a:gd name="connsiteX0" fmla="*/ 0 w 12191999"/>
                <a:gd name="connsiteY0" fmla="*/ 0 h 2000250"/>
                <a:gd name="connsiteX1" fmla="*/ 12191999 w 12191999"/>
                <a:gd name="connsiteY1" fmla="*/ 0 h 2000250"/>
                <a:gd name="connsiteX2" fmla="*/ 12191999 w 12191999"/>
                <a:gd name="connsiteY2" fmla="*/ 2000250 h 2000250"/>
                <a:gd name="connsiteX3" fmla="*/ 0 w 12191999"/>
                <a:gd name="connsiteY3" fmla="*/ 2000250 h 2000250"/>
              </a:gdLst>
              <a:ahLst/>
              <a:cxnLst>
                <a:cxn ang="0">
                  <a:pos x="connsiteX0" y="connsiteY0"/>
                </a:cxn>
                <a:cxn ang="0">
                  <a:pos x="connsiteX1" y="connsiteY1"/>
                </a:cxn>
                <a:cxn ang="0">
                  <a:pos x="connsiteX2" y="connsiteY2"/>
                </a:cxn>
                <a:cxn ang="0">
                  <a:pos x="connsiteX3" y="connsiteY3"/>
                </a:cxn>
              </a:cxnLst>
              <a:rect l="l" t="t" r="r" b="b"/>
              <a:pathLst>
                <a:path w="12191999" h="2000250">
                  <a:moveTo>
                    <a:pt x="0" y="0"/>
                  </a:moveTo>
                  <a:lnTo>
                    <a:pt x="12191999" y="0"/>
                  </a:lnTo>
                  <a:lnTo>
                    <a:pt x="12191999" y="2000250"/>
                  </a:lnTo>
                  <a:lnTo>
                    <a:pt x="0" y="200025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322" tIns="36161" rIns="72322" bIns="36161" anchor="ctr">
              <a:noAutofit/>
            </a:bodyPr>
            <a:lstStyle/>
            <a:p>
              <a:pPr algn="ctr" fontAlgn="base"/>
              <a:endParaRPr lang="zh-CN" altLang="en-US" sz="1500" strike="noStrike" noProof="1">
                <a:solidFill>
                  <a:schemeClr val="accent6"/>
                </a:solidFill>
                <a:latin typeface="Arial" panose="02080604020202020204" pitchFamily="34" charset="0"/>
                <a:ea typeface="微软雅黑" panose="020B0503020204020204" charset="-122"/>
                <a:cs typeface="+mn-ea"/>
                <a:sym typeface="Arial" panose="02080604020202020204" pitchFamily="34" charset="0"/>
              </a:endParaRPr>
            </a:p>
          </p:txBody>
        </p:sp>
        <p:sp>
          <p:nvSpPr>
            <p:cNvPr id="10" name="平行四边形 9"/>
            <p:cNvSpPr/>
            <p:nvPr>
              <p:custDataLst>
                <p:tags r:id="rId5"/>
              </p:custDataLst>
            </p:nvPr>
          </p:nvSpPr>
          <p:spPr bwMode="auto">
            <a:xfrm>
              <a:off x="339726" y="2136776"/>
              <a:ext cx="3386138" cy="2544762"/>
            </a:xfrm>
            <a:prstGeom prst="parallelogram">
              <a:avLst>
                <a:gd name="adj" fmla="val 4820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72322" tIns="36161" rIns="72322" bIns="36161" anchor="ctr"/>
            <a:lstStyle/>
            <a:p>
              <a:pPr algn="ctr" fontAlgn="base"/>
              <a:endParaRPr lang="zh-CN" altLang="en-US" sz="1500" strike="noStrike" noProof="1">
                <a:solidFill>
                  <a:schemeClr val="accent2"/>
                </a:solidFill>
                <a:latin typeface="Arial" panose="02080604020202020204" pitchFamily="34" charset="0"/>
                <a:ea typeface="微软雅黑" panose="020B0503020204020204" charset="-122"/>
                <a:cs typeface="+mn-ea"/>
                <a:sym typeface="Arial" panose="02080604020202020204" pitchFamily="34" charset="0"/>
              </a:endParaRPr>
            </a:p>
          </p:txBody>
        </p:sp>
      </p:grpSp>
      <p:sp>
        <p:nvSpPr>
          <p:cNvPr id="2" name="标题 1"/>
          <p:cNvSpPr>
            <a:spLocks noGrp="1"/>
          </p:cNvSpPr>
          <p:nvPr>
            <p:ph type="title" hasCustomPrompt="1"/>
          </p:nvPr>
        </p:nvSpPr>
        <p:spPr>
          <a:xfrm>
            <a:off x="3028950" y="2803571"/>
            <a:ext cx="4568400" cy="678647"/>
          </a:xfrm>
        </p:spPr>
        <p:txBody>
          <a:bodyPr lIns="90000" tIns="46800" rIns="90000" bIns="46800" anchor="b">
            <a:normAutofit/>
          </a:bodyPr>
          <a:lstStyle>
            <a:lvl1pPr>
              <a:defRPr sz="4400" b="1">
                <a:solidFill>
                  <a:schemeClr val="bg1"/>
                </a:solidFill>
              </a:defRPr>
            </a:lvl1pPr>
          </a:lstStyle>
          <a:p>
            <a:pPr fontAlgn="auto"/>
            <a:r>
              <a:rPr lang="zh-CN" altLang="en-US" strike="noStrike" noProof="1" dirty="0"/>
              <a:t>单击此处编辑标题</a:t>
            </a:r>
            <a:endParaRPr lang="zh-CN" altLang="en-US" strike="noStrike" noProof="1" dirty="0"/>
          </a:p>
        </p:txBody>
      </p:sp>
      <p:sp>
        <p:nvSpPr>
          <p:cNvPr id="3" name="文本占位符 2"/>
          <p:cNvSpPr>
            <a:spLocks noGrp="1"/>
          </p:cNvSpPr>
          <p:nvPr>
            <p:ph type="body" idx="1"/>
          </p:nvPr>
        </p:nvSpPr>
        <p:spPr>
          <a:xfrm>
            <a:off x="3028950" y="3527555"/>
            <a:ext cx="4568400" cy="401648"/>
          </a:xfrm>
        </p:spPr>
        <p:txBody>
          <a:bodyPr lIns="90000" tIns="46800" rIns="90000" bIns="46800" anchor="t">
            <a:normAutofit/>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auto"/>
            <a:r>
              <a:rPr lang="zh-CN" altLang="en-US" strike="noStrike" noProof="1" dirty="0"/>
              <a:t>单击此处编辑母版文本样式</a:t>
            </a:r>
            <a:endParaRPr lang="zh-CN" altLang="en-US" strike="noStrike" noProof="1" dirty="0"/>
          </a:p>
        </p:txBody>
      </p:sp>
      <p:sp>
        <p:nvSpPr>
          <p:cNvPr id="4" name="日期占位符 3"/>
          <p:cNvSpPr>
            <a:spLocks noGrp="1"/>
          </p:cNvSpPr>
          <p:nvPr>
            <p:ph type="dt" sz="half" idx="10"/>
            <p:custDataLst>
              <p:tags r:id="rId6"/>
            </p:custDataLst>
          </p:nvPr>
        </p:nvSpPr>
        <p:spPr>
          <a:xfrm>
            <a:off x="628650" y="5624513"/>
            <a:ext cx="2057400" cy="274638"/>
          </a:xfrm>
          <a:prstGeom prst="rect">
            <a:avLst/>
          </a:prstGeom>
        </p:spPr>
        <p:txBody>
          <a:bodyPr vert="horz" lIns="90000" tIns="46800" rIns="90000" bIns="46800" rtlCol="0" anchor="ctr">
            <a:normAutofit/>
          </a:bodyPr>
          <a:lstStyle/>
          <a:p>
            <a:pPr fontAlgn="base"/>
            <a:fld id="{45C3A799-FA95-4530-A351-067094360C65}" type="datetimeFigureOut">
              <a:rPr lang="zh-CN" altLang="en-US" strike="noStrike" noProof="1" smtClean="0">
                <a:latin typeface="+mn-ea"/>
                <a:ea typeface="+mn-ea"/>
                <a:cs typeface="+mn-cs"/>
              </a:rPr>
            </a:fld>
            <a:endParaRPr lang="zh-CN" altLang="en-US" strike="noStrike" noProof="1"/>
          </a:p>
        </p:txBody>
      </p:sp>
      <p:sp>
        <p:nvSpPr>
          <p:cNvPr id="5" name="页脚占位符 4"/>
          <p:cNvSpPr>
            <a:spLocks noGrp="1"/>
          </p:cNvSpPr>
          <p:nvPr>
            <p:ph type="ftr" sz="quarter" idx="11"/>
            <p:custDataLst>
              <p:tags r:id="rId7"/>
            </p:custDataLst>
          </p:nvPr>
        </p:nvSpPr>
        <p:spPr>
          <a:xfrm>
            <a:off x="3028950" y="5624513"/>
            <a:ext cx="3086100" cy="274638"/>
          </a:xfrm>
          <a:prstGeom prst="rect">
            <a:avLst/>
          </a:prstGeom>
        </p:spPr>
        <p:txBody>
          <a:bodyPr vert="horz" lIns="90000" tIns="46800" rIns="90000" bIns="46800" rtlCol="0" anchor="ctr">
            <a:normAutofit/>
          </a:bodyPr>
          <a:lstStyle/>
          <a:p>
            <a:pPr fontAlgn="base"/>
            <a:endParaRPr lang="zh-CN" altLang="en-US" strike="noStrike" noProof="1"/>
          </a:p>
        </p:txBody>
      </p:sp>
      <p:sp>
        <p:nvSpPr>
          <p:cNvPr id="6" name="灯片编号占位符 5"/>
          <p:cNvSpPr>
            <a:spLocks noGrp="1"/>
          </p:cNvSpPr>
          <p:nvPr>
            <p:ph type="sldNum" sz="quarter" idx="12"/>
            <p:custDataLst>
              <p:tags r:id="rId8"/>
            </p:custDataLst>
          </p:nvPr>
        </p:nvSpPr>
        <p:spPr>
          <a:xfrm>
            <a:off x="6457950" y="5624513"/>
            <a:ext cx="2057400" cy="274638"/>
          </a:xfrm>
          <a:prstGeom prst="rect">
            <a:avLst/>
          </a:prstGeom>
        </p:spPr>
        <p:txBody>
          <a:bodyPr vert="horz" lIns="90000" tIns="46800" rIns="90000" bIns="46800" rtlCol="0" anchor="ctr">
            <a:normAutofit/>
          </a:bodyPr>
          <a:lstStyle/>
          <a:p>
            <a:pPr fontAlgn="base"/>
            <a:fld id="{60D770EB-3701-4BF2-A814-AD4BDE945FA3}" type="slidenum">
              <a:rPr lang="zh-CN" altLang="en-US" strike="noStrike" noProof="1" smtClean="0">
                <a:latin typeface="+mn-ea"/>
                <a:ea typeface="+mn-ea"/>
                <a:cs typeface="+mn-cs"/>
              </a:rPr>
            </a:fld>
            <a:endParaRPr lang="zh-CN" altLang="en-US"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10" name="任意多边形 9"/>
          <p:cNvSpPr/>
          <p:nvPr>
            <p:custDataLst>
              <p:tags r:id="rId2"/>
            </p:custDataLst>
          </p:nvPr>
        </p:nvSpPr>
        <p:spPr bwMode="auto">
          <a:xfrm>
            <a:off x="6411913" y="5481638"/>
            <a:ext cx="2732088" cy="519113"/>
          </a:xfrm>
          <a:custGeom>
            <a:avLst/>
            <a:gdLst>
              <a:gd name="connsiteX0" fmla="*/ 400955 w 3642831"/>
              <a:gd name="connsiteY0" fmla="*/ 0 h 692697"/>
              <a:gd name="connsiteX1" fmla="*/ 3642831 w 3642831"/>
              <a:gd name="connsiteY1" fmla="*/ 0 h 692697"/>
              <a:gd name="connsiteX2" fmla="*/ 3642831 w 3642831"/>
              <a:gd name="connsiteY2" fmla="*/ 692697 h 692697"/>
              <a:gd name="connsiteX3" fmla="*/ 0 w 3642831"/>
              <a:gd name="connsiteY3" fmla="*/ 692697 h 692697"/>
            </a:gdLst>
            <a:ahLst/>
            <a:cxnLst>
              <a:cxn ang="0">
                <a:pos x="connsiteX0" y="connsiteY0"/>
              </a:cxn>
              <a:cxn ang="0">
                <a:pos x="connsiteX1" y="connsiteY1"/>
              </a:cxn>
              <a:cxn ang="0">
                <a:pos x="connsiteX2" y="connsiteY2"/>
              </a:cxn>
              <a:cxn ang="0">
                <a:pos x="connsiteX3" y="connsiteY3"/>
              </a:cxn>
            </a:cxnLst>
            <a:rect l="l" t="t" r="r" b="b"/>
            <a:pathLst>
              <a:path w="3642831" h="692697">
                <a:moveTo>
                  <a:pt x="400955" y="0"/>
                </a:moveTo>
                <a:lnTo>
                  <a:pt x="3642831" y="0"/>
                </a:lnTo>
                <a:lnTo>
                  <a:pt x="3642831" y="692697"/>
                </a:lnTo>
                <a:lnTo>
                  <a:pt x="0" y="692697"/>
                </a:lnTo>
                <a:close/>
              </a:path>
            </a:pathLst>
          </a:custGeom>
          <a:solidFill>
            <a:schemeClr val="accent6"/>
          </a:solidFill>
          <a:ln w="0">
            <a:noFill/>
            <a:prstDash val="solid"/>
            <a:round/>
          </a:ln>
        </p:spPr>
        <p:txBody>
          <a:bodyPr wrap="square" lIns="96435" tIns="48217" rIns="96435" bIns="48217">
            <a:noAutofit/>
          </a:bodyPr>
          <a:lstStyle/>
          <a:p>
            <a:pPr fontAlgn="base"/>
            <a:endParaRPr lang="zh-CN" altLang="en-US" sz="1350" strike="noStrike" noProof="1"/>
          </a:p>
        </p:txBody>
      </p:sp>
      <p:sp>
        <p:nvSpPr>
          <p:cNvPr id="11" name="任意多边形 10"/>
          <p:cNvSpPr/>
          <p:nvPr>
            <p:custDataLst>
              <p:tags r:id="rId3"/>
            </p:custDataLst>
          </p:nvPr>
        </p:nvSpPr>
        <p:spPr bwMode="auto">
          <a:xfrm rot="10800000" flipV="1">
            <a:off x="3175" y="5480050"/>
            <a:ext cx="2732088" cy="519113"/>
          </a:xfrm>
          <a:custGeom>
            <a:avLst/>
            <a:gdLst>
              <a:gd name="connsiteX0" fmla="*/ 400955 w 3642831"/>
              <a:gd name="connsiteY0" fmla="*/ 0 h 692697"/>
              <a:gd name="connsiteX1" fmla="*/ 3642831 w 3642831"/>
              <a:gd name="connsiteY1" fmla="*/ 0 h 692697"/>
              <a:gd name="connsiteX2" fmla="*/ 3642831 w 3642831"/>
              <a:gd name="connsiteY2" fmla="*/ 692697 h 692697"/>
              <a:gd name="connsiteX3" fmla="*/ 0 w 3642831"/>
              <a:gd name="connsiteY3" fmla="*/ 692697 h 692697"/>
            </a:gdLst>
            <a:ahLst/>
            <a:cxnLst>
              <a:cxn ang="0">
                <a:pos x="connsiteX0" y="connsiteY0"/>
              </a:cxn>
              <a:cxn ang="0">
                <a:pos x="connsiteX1" y="connsiteY1"/>
              </a:cxn>
              <a:cxn ang="0">
                <a:pos x="connsiteX2" y="connsiteY2"/>
              </a:cxn>
              <a:cxn ang="0">
                <a:pos x="connsiteX3" y="connsiteY3"/>
              </a:cxn>
            </a:cxnLst>
            <a:rect l="l" t="t" r="r" b="b"/>
            <a:pathLst>
              <a:path w="3642831" h="692697">
                <a:moveTo>
                  <a:pt x="400955" y="0"/>
                </a:moveTo>
                <a:lnTo>
                  <a:pt x="3642831" y="0"/>
                </a:lnTo>
                <a:lnTo>
                  <a:pt x="3642831" y="692697"/>
                </a:lnTo>
                <a:lnTo>
                  <a:pt x="0" y="692697"/>
                </a:lnTo>
                <a:close/>
              </a:path>
            </a:pathLst>
          </a:custGeom>
          <a:solidFill>
            <a:schemeClr val="accent6"/>
          </a:solidFill>
          <a:ln w="0">
            <a:noFill/>
            <a:prstDash val="solid"/>
            <a:round/>
          </a:ln>
        </p:spPr>
        <p:txBody>
          <a:bodyPr wrap="square" lIns="96435" tIns="48217" rIns="96435" bIns="48217">
            <a:noAutofit/>
          </a:bodyPr>
          <a:lstStyle/>
          <a:p>
            <a:pPr fontAlgn="base"/>
            <a:endParaRPr lang="zh-CN" altLang="en-US" sz="1350" strike="noStrike" noProof="1"/>
          </a:p>
        </p:txBody>
      </p:sp>
      <p:sp>
        <p:nvSpPr>
          <p:cNvPr id="2" name="标题 1"/>
          <p:cNvSpPr>
            <a:spLocks noGrp="1"/>
          </p:cNvSpPr>
          <p:nvPr>
            <p:ph type="title"/>
          </p:nvPr>
        </p:nvSpPr>
        <p:spPr/>
        <p:txBody>
          <a:bodyPr/>
          <a:lstStyle/>
          <a:p>
            <a:pPr fontAlgn="auto"/>
            <a:r>
              <a:rPr lang="zh-CN" altLang="en-US" strike="noStrike" noProof="1"/>
              <a:t>单击此处编辑母版标题样式</a:t>
            </a:r>
            <a:endParaRPr lang="zh-CN" altLang="en-US" strike="noStrike" noProof="1"/>
          </a:p>
        </p:txBody>
      </p:sp>
      <p:sp>
        <p:nvSpPr>
          <p:cNvPr id="3" name="内容占位符 2"/>
          <p:cNvSpPr>
            <a:spLocks noGrp="1"/>
          </p:cNvSpPr>
          <p:nvPr>
            <p:ph sz="half" idx="1"/>
          </p:nvPr>
        </p:nvSpPr>
        <p:spPr>
          <a:xfrm>
            <a:off x="628650" y="2226469"/>
            <a:ext cx="3886200" cy="3263504"/>
          </a:xfrm>
        </p:spPr>
        <p:txBody>
          <a:bodyPr/>
          <a:lstStyle/>
          <a:p>
            <a:pPr lvl="0" fontAlgn="auto"/>
            <a:r>
              <a:rPr lang="zh-CN" altLang="en-US" strike="noStrike" noProof="1"/>
              <a:t>单击此处编辑母版文本样式</a:t>
            </a:r>
            <a:endParaRPr lang="zh-CN" altLang="en-US" strike="noStrike" noProof="1"/>
          </a:p>
          <a:p>
            <a:pPr lvl="1" fontAlgn="auto"/>
            <a:r>
              <a:rPr lang="zh-CN" altLang="en-US" strike="noStrike" noProof="1"/>
              <a:t>第二级</a:t>
            </a:r>
            <a:endParaRPr lang="zh-CN" altLang="en-US" strike="noStrike" noProof="1"/>
          </a:p>
          <a:p>
            <a:pPr lvl="2" fontAlgn="auto"/>
            <a:r>
              <a:rPr lang="zh-CN" altLang="en-US" strike="noStrike" noProof="1"/>
              <a:t>第三级</a:t>
            </a:r>
            <a:endParaRPr lang="zh-CN" altLang="en-US" strike="noStrike" noProof="1"/>
          </a:p>
          <a:p>
            <a:pPr lvl="3" fontAlgn="auto"/>
            <a:r>
              <a:rPr lang="zh-CN" altLang="en-US" strike="noStrike" noProof="1"/>
              <a:t>第四级</a:t>
            </a:r>
            <a:endParaRPr lang="zh-CN" altLang="en-US" strike="noStrike" noProof="1"/>
          </a:p>
          <a:p>
            <a:pPr lvl="4" fontAlgn="auto"/>
            <a:r>
              <a:rPr lang="zh-CN" altLang="en-US" strike="noStrike" noProof="1"/>
              <a:t>第五级</a:t>
            </a:r>
            <a:endParaRPr lang="zh-CN" altLang="en-US" strike="noStrike" noProof="1"/>
          </a:p>
        </p:txBody>
      </p:sp>
      <p:sp>
        <p:nvSpPr>
          <p:cNvPr id="4" name="内容占位符 3"/>
          <p:cNvSpPr>
            <a:spLocks noGrp="1"/>
          </p:cNvSpPr>
          <p:nvPr>
            <p:ph sz="half" idx="2"/>
          </p:nvPr>
        </p:nvSpPr>
        <p:spPr>
          <a:xfrm>
            <a:off x="4629150" y="2226469"/>
            <a:ext cx="3886200" cy="3263504"/>
          </a:xfrm>
        </p:spPr>
        <p:txBody>
          <a:bodyPr/>
          <a:lstStyle/>
          <a:p>
            <a:pPr lvl="0" fontAlgn="auto"/>
            <a:r>
              <a:rPr lang="zh-CN" altLang="en-US" strike="noStrike" noProof="1"/>
              <a:t>单击此处编辑母版文本样式</a:t>
            </a:r>
            <a:endParaRPr lang="zh-CN" altLang="en-US" strike="noStrike" noProof="1"/>
          </a:p>
          <a:p>
            <a:pPr lvl="1" fontAlgn="auto"/>
            <a:r>
              <a:rPr lang="zh-CN" altLang="en-US" strike="noStrike" noProof="1"/>
              <a:t>第二级</a:t>
            </a:r>
            <a:endParaRPr lang="zh-CN" altLang="en-US" strike="noStrike" noProof="1"/>
          </a:p>
          <a:p>
            <a:pPr lvl="2" fontAlgn="auto"/>
            <a:r>
              <a:rPr lang="zh-CN" altLang="en-US" strike="noStrike" noProof="1"/>
              <a:t>第三级</a:t>
            </a:r>
            <a:endParaRPr lang="zh-CN" altLang="en-US" strike="noStrike" noProof="1"/>
          </a:p>
          <a:p>
            <a:pPr lvl="3" fontAlgn="auto"/>
            <a:r>
              <a:rPr lang="zh-CN" altLang="en-US" strike="noStrike" noProof="1"/>
              <a:t>第四级</a:t>
            </a:r>
            <a:endParaRPr lang="zh-CN" altLang="en-US" strike="noStrike" noProof="1"/>
          </a:p>
          <a:p>
            <a:pPr lvl="4" fontAlgn="auto"/>
            <a:r>
              <a:rPr lang="zh-CN" altLang="en-US" strike="noStrike" noProof="1"/>
              <a:t>第五级</a:t>
            </a:r>
            <a:endParaRPr lang="zh-CN" altLang="en-US" strike="noStrike" noProof="1"/>
          </a:p>
        </p:txBody>
      </p:sp>
      <p:sp>
        <p:nvSpPr>
          <p:cNvPr id="5" name="日期占位符 4"/>
          <p:cNvSpPr>
            <a:spLocks noGrp="1"/>
          </p:cNvSpPr>
          <p:nvPr>
            <p:ph type="dt" sz="half" idx="10"/>
            <p:custDataLst>
              <p:tags r:id="rId4"/>
            </p:custDataLst>
          </p:nvPr>
        </p:nvSpPr>
        <p:spPr>
          <a:xfrm>
            <a:off x="628650" y="5624513"/>
            <a:ext cx="2057400" cy="274638"/>
          </a:xfrm>
          <a:prstGeom prst="rect">
            <a:avLst/>
          </a:prstGeom>
        </p:spPr>
        <p:txBody>
          <a:bodyPr vert="horz" lIns="91440" tIns="45720" rIns="91440" bIns="45720" rtlCol="0" anchor="ctr">
            <a:normAutofit/>
          </a:bodyPr>
          <a:lstStyle/>
          <a:p>
            <a:pPr fontAlgn="base"/>
            <a:fld id="{45C3A799-FA95-4530-A351-067094360C65}" type="datetimeFigureOut">
              <a:rPr lang="zh-CN" altLang="en-US" strike="noStrike" noProof="1" smtClean="0">
                <a:latin typeface="+mn-ea"/>
                <a:ea typeface="+mn-ea"/>
                <a:cs typeface="+mn-cs"/>
              </a:rPr>
            </a:fld>
            <a:endParaRPr lang="zh-CN" altLang="en-US" strike="noStrike" noProof="1"/>
          </a:p>
        </p:txBody>
      </p:sp>
      <p:sp>
        <p:nvSpPr>
          <p:cNvPr id="6" name="页脚占位符 5"/>
          <p:cNvSpPr>
            <a:spLocks noGrp="1"/>
          </p:cNvSpPr>
          <p:nvPr>
            <p:ph type="ftr" sz="quarter" idx="11"/>
            <p:custDataLst>
              <p:tags r:id="rId5"/>
            </p:custDataLst>
          </p:nvPr>
        </p:nvSpPr>
        <p:spPr>
          <a:xfrm>
            <a:off x="3028950" y="5624513"/>
            <a:ext cx="3086100" cy="274638"/>
          </a:xfrm>
          <a:prstGeom prst="rect">
            <a:avLst/>
          </a:prstGeom>
        </p:spPr>
        <p:txBody>
          <a:bodyPr vert="horz" lIns="91440" tIns="45720" rIns="91440" bIns="45720" rtlCol="0" anchor="ctr">
            <a:normAutofit/>
          </a:bodyPr>
          <a:lstStyle/>
          <a:p>
            <a:pPr fontAlgn="base"/>
            <a:endParaRPr lang="zh-CN" altLang="en-US" strike="noStrike" noProof="1"/>
          </a:p>
        </p:txBody>
      </p:sp>
      <p:sp>
        <p:nvSpPr>
          <p:cNvPr id="7" name="灯片编号占位符 6"/>
          <p:cNvSpPr>
            <a:spLocks noGrp="1"/>
          </p:cNvSpPr>
          <p:nvPr>
            <p:ph type="sldNum" sz="quarter" idx="12"/>
            <p:custDataLst>
              <p:tags r:id="rId6"/>
            </p:custDataLst>
          </p:nvPr>
        </p:nvSpPr>
        <p:spPr>
          <a:xfrm>
            <a:off x="6457950" y="5624513"/>
            <a:ext cx="2057400" cy="274638"/>
          </a:xfrm>
          <a:prstGeom prst="rect">
            <a:avLst/>
          </a:prstGeom>
        </p:spPr>
        <p:txBody>
          <a:bodyPr vert="horz" lIns="91440" tIns="45720" rIns="91440" bIns="45720" rtlCol="0" anchor="ctr">
            <a:normAutofit/>
          </a:bodyPr>
          <a:lstStyle/>
          <a:p>
            <a:pPr fontAlgn="base"/>
            <a:fld id="{60D770EB-3701-4BF2-A814-AD4BDE945FA3}" type="slidenum">
              <a:rPr lang="zh-CN" altLang="en-US" strike="noStrike" noProof="1" smtClean="0">
                <a:latin typeface="+mn-ea"/>
                <a:ea typeface="+mn-ea"/>
                <a:cs typeface="+mn-cs"/>
              </a:rPr>
            </a:fld>
            <a:endParaRPr lang="zh-CN" altLang="en-US" strike="noStrike"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12" name="任意多边形 11"/>
          <p:cNvSpPr/>
          <p:nvPr>
            <p:custDataLst>
              <p:tags r:id="rId2"/>
            </p:custDataLst>
          </p:nvPr>
        </p:nvSpPr>
        <p:spPr bwMode="auto">
          <a:xfrm>
            <a:off x="6411913" y="5481638"/>
            <a:ext cx="2732088" cy="519113"/>
          </a:xfrm>
          <a:custGeom>
            <a:avLst/>
            <a:gdLst>
              <a:gd name="connsiteX0" fmla="*/ 400955 w 3642831"/>
              <a:gd name="connsiteY0" fmla="*/ 0 h 692697"/>
              <a:gd name="connsiteX1" fmla="*/ 3642831 w 3642831"/>
              <a:gd name="connsiteY1" fmla="*/ 0 h 692697"/>
              <a:gd name="connsiteX2" fmla="*/ 3642831 w 3642831"/>
              <a:gd name="connsiteY2" fmla="*/ 692697 h 692697"/>
              <a:gd name="connsiteX3" fmla="*/ 0 w 3642831"/>
              <a:gd name="connsiteY3" fmla="*/ 692697 h 692697"/>
            </a:gdLst>
            <a:ahLst/>
            <a:cxnLst>
              <a:cxn ang="0">
                <a:pos x="connsiteX0" y="connsiteY0"/>
              </a:cxn>
              <a:cxn ang="0">
                <a:pos x="connsiteX1" y="connsiteY1"/>
              </a:cxn>
              <a:cxn ang="0">
                <a:pos x="connsiteX2" y="connsiteY2"/>
              </a:cxn>
              <a:cxn ang="0">
                <a:pos x="connsiteX3" y="connsiteY3"/>
              </a:cxn>
            </a:cxnLst>
            <a:rect l="l" t="t" r="r" b="b"/>
            <a:pathLst>
              <a:path w="3642831" h="692697">
                <a:moveTo>
                  <a:pt x="400955" y="0"/>
                </a:moveTo>
                <a:lnTo>
                  <a:pt x="3642831" y="0"/>
                </a:lnTo>
                <a:lnTo>
                  <a:pt x="3642831" y="692697"/>
                </a:lnTo>
                <a:lnTo>
                  <a:pt x="0" y="692697"/>
                </a:lnTo>
                <a:close/>
              </a:path>
            </a:pathLst>
          </a:custGeom>
          <a:solidFill>
            <a:schemeClr val="accent6"/>
          </a:solidFill>
          <a:ln w="0">
            <a:noFill/>
            <a:prstDash val="solid"/>
            <a:round/>
          </a:ln>
        </p:spPr>
        <p:txBody>
          <a:bodyPr wrap="square" lIns="96435" tIns="48217" rIns="96435" bIns="48217">
            <a:noAutofit/>
          </a:bodyPr>
          <a:lstStyle/>
          <a:p>
            <a:pPr fontAlgn="base"/>
            <a:endParaRPr lang="zh-CN" altLang="en-US" sz="1350" strike="noStrike" noProof="1"/>
          </a:p>
        </p:txBody>
      </p:sp>
      <p:sp>
        <p:nvSpPr>
          <p:cNvPr id="13" name="任意多边形 12"/>
          <p:cNvSpPr/>
          <p:nvPr>
            <p:custDataLst>
              <p:tags r:id="rId3"/>
            </p:custDataLst>
          </p:nvPr>
        </p:nvSpPr>
        <p:spPr bwMode="auto">
          <a:xfrm rot="10800000" flipV="1">
            <a:off x="3175" y="5480050"/>
            <a:ext cx="2732088" cy="519113"/>
          </a:xfrm>
          <a:custGeom>
            <a:avLst/>
            <a:gdLst>
              <a:gd name="connsiteX0" fmla="*/ 400955 w 3642831"/>
              <a:gd name="connsiteY0" fmla="*/ 0 h 692697"/>
              <a:gd name="connsiteX1" fmla="*/ 3642831 w 3642831"/>
              <a:gd name="connsiteY1" fmla="*/ 0 h 692697"/>
              <a:gd name="connsiteX2" fmla="*/ 3642831 w 3642831"/>
              <a:gd name="connsiteY2" fmla="*/ 692697 h 692697"/>
              <a:gd name="connsiteX3" fmla="*/ 0 w 3642831"/>
              <a:gd name="connsiteY3" fmla="*/ 692697 h 692697"/>
            </a:gdLst>
            <a:ahLst/>
            <a:cxnLst>
              <a:cxn ang="0">
                <a:pos x="connsiteX0" y="connsiteY0"/>
              </a:cxn>
              <a:cxn ang="0">
                <a:pos x="connsiteX1" y="connsiteY1"/>
              </a:cxn>
              <a:cxn ang="0">
                <a:pos x="connsiteX2" y="connsiteY2"/>
              </a:cxn>
              <a:cxn ang="0">
                <a:pos x="connsiteX3" y="connsiteY3"/>
              </a:cxn>
            </a:cxnLst>
            <a:rect l="l" t="t" r="r" b="b"/>
            <a:pathLst>
              <a:path w="3642831" h="692697">
                <a:moveTo>
                  <a:pt x="400955" y="0"/>
                </a:moveTo>
                <a:lnTo>
                  <a:pt x="3642831" y="0"/>
                </a:lnTo>
                <a:lnTo>
                  <a:pt x="3642831" y="692697"/>
                </a:lnTo>
                <a:lnTo>
                  <a:pt x="0" y="692697"/>
                </a:lnTo>
                <a:close/>
              </a:path>
            </a:pathLst>
          </a:custGeom>
          <a:solidFill>
            <a:schemeClr val="accent6"/>
          </a:solidFill>
          <a:ln w="0">
            <a:noFill/>
            <a:prstDash val="solid"/>
            <a:round/>
          </a:ln>
        </p:spPr>
        <p:txBody>
          <a:bodyPr wrap="square" lIns="96435" tIns="48217" rIns="96435" bIns="48217">
            <a:noAutofit/>
          </a:bodyPr>
          <a:lstStyle/>
          <a:p>
            <a:pPr fontAlgn="base"/>
            <a:endParaRPr lang="zh-CN" altLang="en-US" sz="1350" strike="noStrike" noProof="1"/>
          </a:p>
        </p:txBody>
      </p:sp>
      <p:sp>
        <p:nvSpPr>
          <p:cNvPr id="2" name="标题 1"/>
          <p:cNvSpPr>
            <a:spLocks noGrp="1"/>
          </p:cNvSpPr>
          <p:nvPr>
            <p:ph type="title"/>
          </p:nvPr>
        </p:nvSpPr>
        <p:spPr>
          <a:xfrm>
            <a:off x="629841" y="1030672"/>
            <a:ext cx="7886700" cy="994172"/>
          </a:xfrm>
        </p:spPr>
        <p:txBody>
          <a:bodyPr/>
          <a:lstStyle/>
          <a:p>
            <a:pPr fontAlgn="auto"/>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629841" y="2116284"/>
            <a:ext cx="3868340" cy="617934"/>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a:t>单击此处编辑母版文本样式</a:t>
            </a:r>
            <a:endParaRPr lang="zh-CN" altLang="en-US" strike="noStrike" noProof="1"/>
          </a:p>
        </p:txBody>
      </p:sp>
      <p:sp>
        <p:nvSpPr>
          <p:cNvPr id="4" name="内容占位符 3"/>
          <p:cNvSpPr>
            <a:spLocks noGrp="1"/>
          </p:cNvSpPr>
          <p:nvPr>
            <p:ph sz="half" idx="2"/>
          </p:nvPr>
        </p:nvSpPr>
        <p:spPr>
          <a:xfrm>
            <a:off x="629841" y="2736056"/>
            <a:ext cx="3868340" cy="2763441"/>
          </a:xfrm>
        </p:spPr>
        <p:txBody>
          <a:bodyPr/>
          <a:lstStyle/>
          <a:p>
            <a:pPr lvl="0" fontAlgn="auto"/>
            <a:r>
              <a:rPr lang="zh-CN" altLang="en-US" strike="noStrike" noProof="1"/>
              <a:t>单击此处编辑母版文本样式</a:t>
            </a:r>
            <a:endParaRPr lang="zh-CN" altLang="en-US" strike="noStrike" noProof="1"/>
          </a:p>
          <a:p>
            <a:pPr lvl="1" fontAlgn="auto"/>
            <a:r>
              <a:rPr lang="zh-CN" altLang="en-US" strike="noStrike" noProof="1"/>
              <a:t>第二级</a:t>
            </a:r>
            <a:endParaRPr lang="zh-CN" altLang="en-US" strike="noStrike" noProof="1"/>
          </a:p>
          <a:p>
            <a:pPr lvl="2" fontAlgn="auto"/>
            <a:r>
              <a:rPr lang="zh-CN" altLang="en-US" strike="noStrike" noProof="1"/>
              <a:t>第三级</a:t>
            </a:r>
            <a:endParaRPr lang="zh-CN" altLang="en-US" strike="noStrike" noProof="1"/>
          </a:p>
          <a:p>
            <a:pPr lvl="3" fontAlgn="auto"/>
            <a:r>
              <a:rPr lang="zh-CN" altLang="en-US" strike="noStrike" noProof="1"/>
              <a:t>第四级</a:t>
            </a:r>
            <a:endParaRPr lang="zh-CN" altLang="en-US" strike="noStrike" noProof="1"/>
          </a:p>
          <a:p>
            <a:pPr lvl="4" fontAlgn="auto"/>
            <a:r>
              <a:rPr lang="zh-CN" altLang="en-US" strike="noStrike" noProof="1"/>
              <a:t>第五级</a:t>
            </a:r>
            <a:endParaRPr lang="zh-CN" altLang="en-US" strike="noStrike" noProof="1"/>
          </a:p>
        </p:txBody>
      </p:sp>
      <p:sp>
        <p:nvSpPr>
          <p:cNvPr id="5" name="文本占位符 4"/>
          <p:cNvSpPr>
            <a:spLocks noGrp="1"/>
          </p:cNvSpPr>
          <p:nvPr>
            <p:ph type="body" sz="quarter" idx="3"/>
          </p:nvPr>
        </p:nvSpPr>
        <p:spPr>
          <a:xfrm>
            <a:off x="4629150" y="2116284"/>
            <a:ext cx="3887391" cy="617934"/>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zh-CN" altLang="en-US" strike="noStrike" noProof="1"/>
              <a:t>单击此处编辑母版文本样式</a:t>
            </a:r>
            <a:endParaRPr lang="zh-CN" altLang="en-US" strike="noStrike" noProof="1"/>
          </a:p>
        </p:txBody>
      </p:sp>
      <p:sp>
        <p:nvSpPr>
          <p:cNvPr id="6" name="内容占位符 5"/>
          <p:cNvSpPr>
            <a:spLocks noGrp="1"/>
          </p:cNvSpPr>
          <p:nvPr>
            <p:ph sz="quarter" idx="4"/>
          </p:nvPr>
        </p:nvSpPr>
        <p:spPr>
          <a:xfrm>
            <a:off x="4629150" y="2736056"/>
            <a:ext cx="3887391" cy="2763441"/>
          </a:xfrm>
        </p:spPr>
        <p:txBody>
          <a:bodyPr/>
          <a:lstStyle/>
          <a:p>
            <a:pPr lvl="0" fontAlgn="auto"/>
            <a:r>
              <a:rPr lang="zh-CN" altLang="en-US" strike="noStrike" noProof="1"/>
              <a:t>单击此处编辑母版文本样式</a:t>
            </a:r>
            <a:endParaRPr lang="zh-CN" altLang="en-US" strike="noStrike" noProof="1"/>
          </a:p>
          <a:p>
            <a:pPr lvl="1" fontAlgn="auto"/>
            <a:r>
              <a:rPr lang="zh-CN" altLang="en-US" strike="noStrike" noProof="1"/>
              <a:t>第二级</a:t>
            </a:r>
            <a:endParaRPr lang="zh-CN" altLang="en-US" strike="noStrike" noProof="1"/>
          </a:p>
          <a:p>
            <a:pPr lvl="2" fontAlgn="auto"/>
            <a:r>
              <a:rPr lang="zh-CN" altLang="en-US" strike="noStrike" noProof="1"/>
              <a:t>第三级</a:t>
            </a:r>
            <a:endParaRPr lang="zh-CN" altLang="en-US" strike="noStrike" noProof="1"/>
          </a:p>
          <a:p>
            <a:pPr lvl="3" fontAlgn="auto"/>
            <a:r>
              <a:rPr lang="zh-CN" altLang="en-US" strike="noStrike" noProof="1"/>
              <a:t>第四级</a:t>
            </a:r>
            <a:endParaRPr lang="zh-CN" altLang="en-US" strike="noStrike" noProof="1"/>
          </a:p>
          <a:p>
            <a:pPr lvl="4" fontAlgn="auto"/>
            <a:r>
              <a:rPr lang="zh-CN" altLang="en-US" strike="noStrike" noProof="1"/>
              <a:t>第五级</a:t>
            </a:r>
            <a:endParaRPr lang="zh-CN" altLang="en-US" strike="noStrike" noProof="1"/>
          </a:p>
        </p:txBody>
      </p:sp>
      <p:sp>
        <p:nvSpPr>
          <p:cNvPr id="7" name="日期占位符 6"/>
          <p:cNvSpPr>
            <a:spLocks noGrp="1"/>
          </p:cNvSpPr>
          <p:nvPr>
            <p:ph type="dt" sz="half" idx="10"/>
            <p:custDataLst>
              <p:tags r:id="rId4"/>
            </p:custDataLst>
          </p:nvPr>
        </p:nvSpPr>
        <p:spPr>
          <a:xfrm>
            <a:off x="628650" y="5624513"/>
            <a:ext cx="2057400" cy="274638"/>
          </a:xfrm>
          <a:prstGeom prst="rect">
            <a:avLst/>
          </a:prstGeom>
        </p:spPr>
        <p:txBody>
          <a:bodyPr vert="horz" lIns="91440" tIns="45720" rIns="91440" bIns="45720" rtlCol="0" anchor="ctr">
            <a:normAutofit/>
          </a:bodyPr>
          <a:lstStyle/>
          <a:p>
            <a:pPr fontAlgn="base"/>
            <a:fld id="{45C3A799-FA95-4530-A351-067094360C65}" type="datetimeFigureOut">
              <a:rPr lang="zh-CN" altLang="en-US" strike="noStrike" noProof="1" smtClean="0">
                <a:latin typeface="+mn-ea"/>
                <a:ea typeface="+mn-ea"/>
                <a:cs typeface="+mn-cs"/>
              </a:rPr>
            </a:fld>
            <a:endParaRPr lang="zh-CN" altLang="en-US" strike="noStrike" noProof="1"/>
          </a:p>
        </p:txBody>
      </p:sp>
      <p:sp>
        <p:nvSpPr>
          <p:cNvPr id="8" name="页脚占位符 7"/>
          <p:cNvSpPr>
            <a:spLocks noGrp="1"/>
          </p:cNvSpPr>
          <p:nvPr>
            <p:ph type="ftr" sz="quarter" idx="11"/>
            <p:custDataLst>
              <p:tags r:id="rId5"/>
            </p:custDataLst>
          </p:nvPr>
        </p:nvSpPr>
        <p:spPr>
          <a:xfrm>
            <a:off x="3028950" y="5624513"/>
            <a:ext cx="3086100" cy="274638"/>
          </a:xfrm>
          <a:prstGeom prst="rect">
            <a:avLst/>
          </a:prstGeom>
        </p:spPr>
        <p:txBody>
          <a:bodyPr vert="horz" lIns="91440" tIns="45720" rIns="91440" bIns="45720" rtlCol="0" anchor="ctr">
            <a:normAutofit/>
          </a:bodyPr>
          <a:lstStyle/>
          <a:p>
            <a:pPr fontAlgn="base"/>
            <a:endParaRPr lang="zh-CN" altLang="en-US" strike="noStrike" noProof="1"/>
          </a:p>
        </p:txBody>
      </p:sp>
      <p:sp>
        <p:nvSpPr>
          <p:cNvPr id="9" name="灯片编号占位符 8"/>
          <p:cNvSpPr>
            <a:spLocks noGrp="1"/>
          </p:cNvSpPr>
          <p:nvPr>
            <p:ph type="sldNum" sz="quarter" idx="12"/>
            <p:custDataLst>
              <p:tags r:id="rId6"/>
            </p:custDataLst>
          </p:nvPr>
        </p:nvSpPr>
        <p:spPr>
          <a:xfrm>
            <a:off x="6457950" y="5624513"/>
            <a:ext cx="2057400" cy="274638"/>
          </a:xfrm>
          <a:prstGeom prst="rect">
            <a:avLst/>
          </a:prstGeom>
        </p:spPr>
        <p:txBody>
          <a:bodyPr vert="horz" lIns="91440" tIns="45720" rIns="91440" bIns="45720" rtlCol="0" anchor="ctr">
            <a:normAutofit/>
          </a:bodyPr>
          <a:lstStyle/>
          <a:p>
            <a:pPr fontAlgn="base"/>
            <a:fld id="{60D770EB-3701-4BF2-A814-AD4BDE945FA3}" type="slidenum">
              <a:rPr lang="zh-CN" altLang="en-US" strike="noStrike" noProof="1" smtClean="0">
                <a:latin typeface="+mn-ea"/>
                <a:ea typeface="+mn-ea"/>
                <a:cs typeface="+mn-cs"/>
              </a:rPr>
            </a:fld>
            <a:endParaRPr lang="zh-CN" altLang="en-US"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fontAlgn="auto"/>
            <a:r>
              <a:rPr strike="noStrike" noProof="1">
                <a:sym typeface="+mn-ea"/>
              </a:rPr>
              <a:t>单击此处编辑母版标题样式</a:t>
            </a:r>
            <a:endParaRPr strike="noStrike" noProof="1">
              <a:sym typeface="+mn-ea"/>
            </a:endParaRPr>
          </a:p>
        </p:txBody>
      </p:sp>
      <p:sp>
        <p:nvSpPr>
          <p:cNvPr id="3" name="日期占位符 2"/>
          <p:cNvSpPr>
            <a:spLocks noGrp="1"/>
          </p:cNvSpPr>
          <p:nvPr>
            <p:ph type="dt" sz="half" idx="10"/>
          </p:nvPr>
        </p:nvSpPr>
        <p:spPr/>
        <p:txBody>
          <a:bodyPr/>
          <a:p>
            <a:pPr fontAlgn="base"/>
            <a:fld id="{45C3A799-FA95-4530-A351-067094360C65}" type="datetimeFigureOut">
              <a:rPr lang="zh-CN" altLang="en-US" strike="noStrike" noProof="1" smtClean="0">
                <a:latin typeface="+mn-ea"/>
                <a:ea typeface="+mn-ea"/>
                <a:cs typeface="+mn-cs"/>
              </a:rPr>
            </a:fld>
            <a:endParaRPr lang="zh-CN" altLang="en-US" strike="noStrike" noProof="1"/>
          </a:p>
        </p:txBody>
      </p:sp>
      <p:sp>
        <p:nvSpPr>
          <p:cNvPr id="4" name="页脚占位符 3"/>
          <p:cNvSpPr>
            <a:spLocks noGrp="1"/>
          </p:cNvSpPr>
          <p:nvPr>
            <p:ph type="ftr" sz="quarter" idx="11"/>
          </p:nvPr>
        </p:nvSpPr>
        <p:spPr/>
        <p:txBody>
          <a:bodyPr/>
          <a:p>
            <a:pPr fontAlgn="base"/>
            <a:endParaRPr lang="zh-CN" altLang="en-US" strike="noStrike" noProof="1"/>
          </a:p>
        </p:txBody>
      </p:sp>
      <p:sp>
        <p:nvSpPr>
          <p:cNvPr id="5" name="灯片编号占位符 4"/>
          <p:cNvSpPr>
            <a:spLocks noGrp="1"/>
          </p:cNvSpPr>
          <p:nvPr>
            <p:ph type="sldNum" sz="quarter" idx="12"/>
          </p:nvPr>
        </p:nvSpPr>
        <p:spPr/>
        <p:txBody>
          <a:bodyPr/>
          <a:p>
            <a:pPr fontAlgn="base"/>
            <a:fld id="{60D770EB-3701-4BF2-A814-AD4BDE945FA3}" type="slidenum">
              <a:rPr lang="zh-CN" altLang="en-US" strike="noStrike" noProof="1" smtClean="0">
                <a:latin typeface="+mn-ea"/>
                <a:ea typeface="+mn-ea"/>
                <a:cs typeface="+mn-cs"/>
              </a:rPr>
            </a:fld>
            <a:endParaRPr lang="zh-CN" altLang="en-US"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10" name="任意多边形 9"/>
          <p:cNvSpPr/>
          <p:nvPr>
            <p:custDataLst>
              <p:tags r:id="rId2"/>
            </p:custDataLst>
          </p:nvPr>
        </p:nvSpPr>
        <p:spPr bwMode="auto">
          <a:xfrm>
            <a:off x="6411913" y="5481638"/>
            <a:ext cx="2732088" cy="519113"/>
          </a:xfrm>
          <a:custGeom>
            <a:avLst/>
            <a:gdLst>
              <a:gd name="connsiteX0" fmla="*/ 400955 w 3642831"/>
              <a:gd name="connsiteY0" fmla="*/ 0 h 692697"/>
              <a:gd name="connsiteX1" fmla="*/ 3642831 w 3642831"/>
              <a:gd name="connsiteY1" fmla="*/ 0 h 692697"/>
              <a:gd name="connsiteX2" fmla="*/ 3642831 w 3642831"/>
              <a:gd name="connsiteY2" fmla="*/ 692697 h 692697"/>
              <a:gd name="connsiteX3" fmla="*/ 0 w 3642831"/>
              <a:gd name="connsiteY3" fmla="*/ 692697 h 692697"/>
            </a:gdLst>
            <a:ahLst/>
            <a:cxnLst>
              <a:cxn ang="0">
                <a:pos x="connsiteX0" y="connsiteY0"/>
              </a:cxn>
              <a:cxn ang="0">
                <a:pos x="connsiteX1" y="connsiteY1"/>
              </a:cxn>
              <a:cxn ang="0">
                <a:pos x="connsiteX2" y="connsiteY2"/>
              </a:cxn>
              <a:cxn ang="0">
                <a:pos x="connsiteX3" y="connsiteY3"/>
              </a:cxn>
            </a:cxnLst>
            <a:rect l="l" t="t" r="r" b="b"/>
            <a:pathLst>
              <a:path w="3642831" h="692697">
                <a:moveTo>
                  <a:pt x="400955" y="0"/>
                </a:moveTo>
                <a:lnTo>
                  <a:pt x="3642831" y="0"/>
                </a:lnTo>
                <a:lnTo>
                  <a:pt x="3642831" y="692697"/>
                </a:lnTo>
                <a:lnTo>
                  <a:pt x="0" y="692697"/>
                </a:lnTo>
                <a:close/>
              </a:path>
            </a:pathLst>
          </a:custGeom>
          <a:solidFill>
            <a:schemeClr val="accent6"/>
          </a:solidFill>
          <a:ln w="0">
            <a:noFill/>
            <a:prstDash val="solid"/>
            <a:round/>
          </a:ln>
        </p:spPr>
        <p:txBody>
          <a:bodyPr wrap="square" lIns="96435" tIns="48217" rIns="96435" bIns="48217">
            <a:noAutofit/>
          </a:bodyPr>
          <a:lstStyle/>
          <a:p>
            <a:pPr fontAlgn="base"/>
            <a:endParaRPr lang="zh-CN" altLang="en-US" sz="1350" strike="noStrike" noProof="1"/>
          </a:p>
        </p:txBody>
      </p:sp>
      <p:sp>
        <p:nvSpPr>
          <p:cNvPr id="11" name="任意多边形 10"/>
          <p:cNvSpPr/>
          <p:nvPr>
            <p:custDataLst>
              <p:tags r:id="rId3"/>
            </p:custDataLst>
          </p:nvPr>
        </p:nvSpPr>
        <p:spPr bwMode="auto">
          <a:xfrm rot="10800000" flipV="1">
            <a:off x="3175" y="5480050"/>
            <a:ext cx="2732088" cy="519113"/>
          </a:xfrm>
          <a:custGeom>
            <a:avLst/>
            <a:gdLst>
              <a:gd name="connsiteX0" fmla="*/ 400955 w 3642831"/>
              <a:gd name="connsiteY0" fmla="*/ 0 h 692697"/>
              <a:gd name="connsiteX1" fmla="*/ 3642831 w 3642831"/>
              <a:gd name="connsiteY1" fmla="*/ 0 h 692697"/>
              <a:gd name="connsiteX2" fmla="*/ 3642831 w 3642831"/>
              <a:gd name="connsiteY2" fmla="*/ 692697 h 692697"/>
              <a:gd name="connsiteX3" fmla="*/ 0 w 3642831"/>
              <a:gd name="connsiteY3" fmla="*/ 692697 h 692697"/>
            </a:gdLst>
            <a:ahLst/>
            <a:cxnLst>
              <a:cxn ang="0">
                <a:pos x="connsiteX0" y="connsiteY0"/>
              </a:cxn>
              <a:cxn ang="0">
                <a:pos x="connsiteX1" y="connsiteY1"/>
              </a:cxn>
              <a:cxn ang="0">
                <a:pos x="connsiteX2" y="connsiteY2"/>
              </a:cxn>
              <a:cxn ang="0">
                <a:pos x="connsiteX3" y="connsiteY3"/>
              </a:cxn>
            </a:cxnLst>
            <a:rect l="l" t="t" r="r" b="b"/>
            <a:pathLst>
              <a:path w="3642831" h="692697">
                <a:moveTo>
                  <a:pt x="400955" y="0"/>
                </a:moveTo>
                <a:lnTo>
                  <a:pt x="3642831" y="0"/>
                </a:lnTo>
                <a:lnTo>
                  <a:pt x="3642831" y="692697"/>
                </a:lnTo>
                <a:lnTo>
                  <a:pt x="0" y="692697"/>
                </a:lnTo>
                <a:close/>
              </a:path>
            </a:pathLst>
          </a:custGeom>
          <a:solidFill>
            <a:schemeClr val="accent6"/>
          </a:solidFill>
          <a:ln w="0">
            <a:noFill/>
            <a:prstDash val="solid"/>
            <a:round/>
          </a:ln>
        </p:spPr>
        <p:txBody>
          <a:bodyPr wrap="square" lIns="96435" tIns="48217" rIns="96435" bIns="48217">
            <a:noAutofit/>
          </a:bodyPr>
          <a:lstStyle/>
          <a:p>
            <a:pPr fontAlgn="base"/>
            <a:endParaRPr lang="zh-CN" altLang="en-US" sz="1350" strike="noStrike" noProof="1"/>
          </a:p>
        </p:txBody>
      </p:sp>
      <p:sp>
        <p:nvSpPr>
          <p:cNvPr id="2" name="日期占位符 1"/>
          <p:cNvSpPr>
            <a:spLocks noGrp="1"/>
          </p:cNvSpPr>
          <p:nvPr>
            <p:ph type="dt" sz="half" idx="10"/>
            <p:custDataLst>
              <p:tags r:id="rId4"/>
            </p:custDataLst>
          </p:nvPr>
        </p:nvSpPr>
        <p:spPr>
          <a:xfrm>
            <a:off x="628650" y="5624513"/>
            <a:ext cx="2057400" cy="274638"/>
          </a:xfrm>
          <a:prstGeom prst="rect">
            <a:avLst/>
          </a:prstGeom>
        </p:spPr>
        <p:txBody>
          <a:bodyPr vert="horz" lIns="91440" tIns="45720" rIns="91440" bIns="45720" rtlCol="0" anchor="ctr">
            <a:normAutofit/>
          </a:bodyPr>
          <a:lstStyle/>
          <a:p>
            <a:pPr fontAlgn="base"/>
            <a:fld id="{45C3A799-FA95-4530-A351-067094360C65}" type="datetimeFigureOut">
              <a:rPr lang="zh-CN" altLang="en-US" strike="noStrike" noProof="1" smtClean="0">
                <a:latin typeface="+mn-ea"/>
                <a:ea typeface="+mn-ea"/>
                <a:cs typeface="+mn-cs"/>
              </a:rPr>
            </a:fld>
            <a:endParaRPr lang="zh-CN" altLang="en-US" strike="noStrike" noProof="1"/>
          </a:p>
        </p:txBody>
      </p:sp>
      <p:sp>
        <p:nvSpPr>
          <p:cNvPr id="3" name="页脚占位符 2"/>
          <p:cNvSpPr>
            <a:spLocks noGrp="1"/>
          </p:cNvSpPr>
          <p:nvPr>
            <p:ph type="ftr" sz="quarter" idx="11"/>
            <p:custDataLst>
              <p:tags r:id="rId5"/>
            </p:custDataLst>
          </p:nvPr>
        </p:nvSpPr>
        <p:spPr>
          <a:xfrm>
            <a:off x="3028950" y="5624513"/>
            <a:ext cx="3086100" cy="274638"/>
          </a:xfrm>
          <a:prstGeom prst="rect">
            <a:avLst/>
          </a:prstGeom>
        </p:spPr>
        <p:txBody>
          <a:bodyPr vert="horz" lIns="91440" tIns="45720" rIns="91440" bIns="45720" rtlCol="0" anchor="ctr">
            <a:normAutofit/>
          </a:bodyPr>
          <a:lstStyle/>
          <a:p>
            <a:pPr fontAlgn="base"/>
            <a:endParaRPr lang="zh-CN" altLang="en-US" strike="noStrike" noProof="1"/>
          </a:p>
        </p:txBody>
      </p:sp>
      <p:sp>
        <p:nvSpPr>
          <p:cNvPr id="4" name="灯片编号占位符 3"/>
          <p:cNvSpPr>
            <a:spLocks noGrp="1"/>
          </p:cNvSpPr>
          <p:nvPr>
            <p:ph type="sldNum" sz="quarter" idx="12"/>
            <p:custDataLst>
              <p:tags r:id="rId6"/>
            </p:custDataLst>
          </p:nvPr>
        </p:nvSpPr>
        <p:spPr>
          <a:xfrm>
            <a:off x="6457950" y="5624513"/>
            <a:ext cx="2057400" cy="274638"/>
          </a:xfrm>
          <a:prstGeom prst="rect">
            <a:avLst/>
          </a:prstGeom>
        </p:spPr>
        <p:txBody>
          <a:bodyPr vert="horz" lIns="91440" tIns="45720" rIns="91440" bIns="45720" rtlCol="0" anchor="ctr">
            <a:normAutofit/>
          </a:bodyPr>
          <a:lstStyle/>
          <a:p>
            <a:pPr fontAlgn="base"/>
            <a:fld id="{60D770EB-3701-4BF2-A814-AD4BDE945FA3}" type="slidenum">
              <a:rPr lang="zh-CN" altLang="en-US" strike="noStrike" noProof="1" smtClean="0">
                <a:latin typeface="+mn-ea"/>
                <a:ea typeface="+mn-ea"/>
                <a:cs typeface="+mn-cs"/>
              </a:rPr>
            </a:fld>
            <a:endParaRPr lang="zh-CN" altLang="en-US" strike="noStrike"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10" name="任意多边形 9"/>
          <p:cNvSpPr/>
          <p:nvPr>
            <p:custDataLst>
              <p:tags r:id="rId2"/>
            </p:custDataLst>
          </p:nvPr>
        </p:nvSpPr>
        <p:spPr bwMode="auto">
          <a:xfrm>
            <a:off x="6411913" y="5481638"/>
            <a:ext cx="2732088" cy="519113"/>
          </a:xfrm>
          <a:custGeom>
            <a:avLst/>
            <a:gdLst>
              <a:gd name="connsiteX0" fmla="*/ 400955 w 3642831"/>
              <a:gd name="connsiteY0" fmla="*/ 0 h 692697"/>
              <a:gd name="connsiteX1" fmla="*/ 3642831 w 3642831"/>
              <a:gd name="connsiteY1" fmla="*/ 0 h 692697"/>
              <a:gd name="connsiteX2" fmla="*/ 3642831 w 3642831"/>
              <a:gd name="connsiteY2" fmla="*/ 692697 h 692697"/>
              <a:gd name="connsiteX3" fmla="*/ 0 w 3642831"/>
              <a:gd name="connsiteY3" fmla="*/ 692697 h 692697"/>
            </a:gdLst>
            <a:ahLst/>
            <a:cxnLst>
              <a:cxn ang="0">
                <a:pos x="connsiteX0" y="connsiteY0"/>
              </a:cxn>
              <a:cxn ang="0">
                <a:pos x="connsiteX1" y="connsiteY1"/>
              </a:cxn>
              <a:cxn ang="0">
                <a:pos x="connsiteX2" y="connsiteY2"/>
              </a:cxn>
              <a:cxn ang="0">
                <a:pos x="connsiteX3" y="connsiteY3"/>
              </a:cxn>
            </a:cxnLst>
            <a:rect l="l" t="t" r="r" b="b"/>
            <a:pathLst>
              <a:path w="3642831" h="692697">
                <a:moveTo>
                  <a:pt x="400955" y="0"/>
                </a:moveTo>
                <a:lnTo>
                  <a:pt x="3642831" y="0"/>
                </a:lnTo>
                <a:lnTo>
                  <a:pt x="3642831" y="692697"/>
                </a:lnTo>
                <a:lnTo>
                  <a:pt x="0" y="692697"/>
                </a:lnTo>
                <a:close/>
              </a:path>
            </a:pathLst>
          </a:custGeom>
          <a:solidFill>
            <a:schemeClr val="accent6"/>
          </a:solidFill>
          <a:ln w="0">
            <a:noFill/>
            <a:prstDash val="solid"/>
            <a:round/>
          </a:ln>
        </p:spPr>
        <p:txBody>
          <a:bodyPr wrap="square" lIns="96435" tIns="48217" rIns="96435" bIns="48217">
            <a:noAutofit/>
          </a:bodyPr>
          <a:lstStyle/>
          <a:p>
            <a:pPr fontAlgn="base"/>
            <a:endParaRPr lang="zh-CN" altLang="en-US" sz="1350" strike="noStrike" noProof="1"/>
          </a:p>
        </p:txBody>
      </p:sp>
      <p:sp>
        <p:nvSpPr>
          <p:cNvPr id="11" name="任意多边形 10"/>
          <p:cNvSpPr/>
          <p:nvPr>
            <p:custDataLst>
              <p:tags r:id="rId3"/>
            </p:custDataLst>
          </p:nvPr>
        </p:nvSpPr>
        <p:spPr bwMode="auto">
          <a:xfrm rot="10800000" flipV="1">
            <a:off x="3175" y="5480050"/>
            <a:ext cx="2732088" cy="519113"/>
          </a:xfrm>
          <a:custGeom>
            <a:avLst/>
            <a:gdLst>
              <a:gd name="connsiteX0" fmla="*/ 400955 w 3642831"/>
              <a:gd name="connsiteY0" fmla="*/ 0 h 692697"/>
              <a:gd name="connsiteX1" fmla="*/ 3642831 w 3642831"/>
              <a:gd name="connsiteY1" fmla="*/ 0 h 692697"/>
              <a:gd name="connsiteX2" fmla="*/ 3642831 w 3642831"/>
              <a:gd name="connsiteY2" fmla="*/ 692697 h 692697"/>
              <a:gd name="connsiteX3" fmla="*/ 0 w 3642831"/>
              <a:gd name="connsiteY3" fmla="*/ 692697 h 692697"/>
            </a:gdLst>
            <a:ahLst/>
            <a:cxnLst>
              <a:cxn ang="0">
                <a:pos x="connsiteX0" y="connsiteY0"/>
              </a:cxn>
              <a:cxn ang="0">
                <a:pos x="connsiteX1" y="connsiteY1"/>
              </a:cxn>
              <a:cxn ang="0">
                <a:pos x="connsiteX2" y="connsiteY2"/>
              </a:cxn>
              <a:cxn ang="0">
                <a:pos x="connsiteX3" y="connsiteY3"/>
              </a:cxn>
            </a:cxnLst>
            <a:rect l="l" t="t" r="r" b="b"/>
            <a:pathLst>
              <a:path w="3642831" h="692697">
                <a:moveTo>
                  <a:pt x="400955" y="0"/>
                </a:moveTo>
                <a:lnTo>
                  <a:pt x="3642831" y="0"/>
                </a:lnTo>
                <a:lnTo>
                  <a:pt x="3642831" y="692697"/>
                </a:lnTo>
                <a:lnTo>
                  <a:pt x="0" y="692697"/>
                </a:lnTo>
                <a:close/>
              </a:path>
            </a:pathLst>
          </a:custGeom>
          <a:solidFill>
            <a:schemeClr val="accent6"/>
          </a:solidFill>
          <a:ln w="0">
            <a:noFill/>
            <a:prstDash val="solid"/>
            <a:round/>
          </a:ln>
        </p:spPr>
        <p:txBody>
          <a:bodyPr wrap="square" lIns="96435" tIns="48217" rIns="96435" bIns="48217">
            <a:noAutofit/>
          </a:bodyPr>
          <a:lstStyle/>
          <a:p>
            <a:pPr fontAlgn="base"/>
            <a:endParaRPr lang="zh-CN" altLang="en-US" sz="1350" strike="noStrike" noProof="1"/>
          </a:p>
        </p:txBody>
      </p:sp>
      <p:sp>
        <p:nvSpPr>
          <p:cNvPr id="2" name="标题 1"/>
          <p:cNvSpPr>
            <a:spLocks noGrp="1"/>
          </p:cNvSpPr>
          <p:nvPr>
            <p:ph type="title"/>
          </p:nvPr>
        </p:nvSpPr>
        <p:spPr>
          <a:xfrm>
            <a:off x="629840" y="1200150"/>
            <a:ext cx="3123900" cy="1200150"/>
          </a:xfrm>
        </p:spPr>
        <p:txBody>
          <a:bodyPr anchor="t" anchorCtr="0">
            <a:normAutofit/>
          </a:bodyPr>
          <a:lstStyle>
            <a:lvl1pPr>
              <a:defRPr sz="3600"/>
            </a:lvl1pPr>
          </a:lstStyle>
          <a:p>
            <a:pPr fontAlgn="auto"/>
            <a:r>
              <a:rPr lang="zh-CN" altLang="en-US" strike="noStrike" noProof="1" dirty="0"/>
              <a:t>单击此处编辑母版标题样式</a:t>
            </a:r>
            <a:endParaRPr lang="zh-CN" altLang="en-US" strike="noStrike" noProof="1" dirty="0"/>
          </a:p>
        </p:txBody>
      </p:sp>
      <p:sp>
        <p:nvSpPr>
          <p:cNvPr id="3" name="图片占位符 2"/>
          <p:cNvSpPr>
            <a:spLocks noGrp="1" noChangeAspect="1"/>
          </p:cNvSpPr>
          <p:nvPr>
            <p:ph type="pic" idx="1"/>
          </p:nvPr>
        </p:nvSpPr>
        <p:spPr>
          <a:xfrm>
            <a:off x="3888000" y="1200150"/>
            <a:ext cx="4627800" cy="4052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fontAlgn="auto"/>
            <a:endParaRPr lang="zh-CN" altLang="en-US" strike="noStrike" noProof="1" dirty="0"/>
          </a:p>
        </p:txBody>
      </p:sp>
      <p:sp>
        <p:nvSpPr>
          <p:cNvPr id="4" name="文本占位符 3"/>
          <p:cNvSpPr>
            <a:spLocks noGrp="1"/>
          </p:cNvSpPr>
          <p:nvPr>
            <p:ph type="body" sz="half" idx="2"/>
          </p:nvPr>
        </p:nvSpPr>
        <p:spPr>
          <a:xfrm>
            <a:off x="629840" y="2400300"/>
            <a:ext cx="3123900" cy="285869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fontAlgn="auto"/>
            <a:r>
              <a:rPr lang="zh-CN" altLang="en-US" strike="noStrike" noProof="1" dirty="0"/>
              <a:t>单击此处编辑母版文本样式</a:t>
            </a:r>
            <a:endParaRPr lang="zh-CN" altLang="en-US" strike="noStrike" noProof="1" dirty="0"/>
          </a:p>
        </p:txBody>
      </p:sp>
      <p:sp>
        <p:nvSpPr>
          <p:cNvPr id="5" name="日期占位符 4"/>
          <p:cNvSpPr>
            <a:spLocks noGrp="1"/>
          </p:cNvSpPr>
          <p:nvPr>
            <p:ph type="dt" sz="half" idx="10"/>
            <p:custDataLst>
              <p:tags r:id="rId4"/>
            </p:custDataLst>
          </p:nvPr>
        </p:nvSpPr>
        <p:spPr>
          <a:xfrm>
            <a:off x="628650" y="5624513"/>
            <a:ext cx="2057400" cy="274638"/>
          </a:xfrm>
          <a:prstGeom prst="rect">
            <a:avLst/>
          </a:prstGeom>
        </p:spPr>
        <p:txBody>
          <a:bodyPr vert="horz" lIns="91440" tIns="45720" rIns="91440" bIns="45720" rtlCol="0" anchor="ctr">
            <a:normAutofit/>
          </a:bodyPr>
          <a:lstStyle/>
          <a:p>
            <a:pPr fontAlgn="base"/>
            <a:fld id="{9EFD9D74-47D9-4702-A33C-335B63B48DBF}" type="datetimeFigureOut">
              <a:rPr lang="zh-CN" altLang="en-US" strike="noStrike" noProof="1" smtClean="0">
                <a:latin typeface="+mn-ea"/>
                <a:ea typeface="+mn-ea"/>
                <a:cs typeface="+mn-cs"/>
              </a:rPr>
            </a:fld>
            <a:endParaRPr lang="zh-CN" altLang="en-US" strike="noStrike" noProof="1" dirty="0"/>
          </a:p>
        </p:txBody>
      </p:sp>
      <p:sp>
        <p:nvSpPr>
          <p:cNvPr id="6" name="页脚占位符 5"/>
          <p:cNvSpPr>
            <a:spLocks noGrp="1"/>
          </p:cNvSpPr>
          <p:nvPr>
            <p:ph type="ftr" sz="quarter" idx="11"/>
            <p:custDataLst>
              <p:tags r:id="rId5"/>
            </p:custDataLst>
          </p:nvPr>
        </p:nvSpPr>
        <p:spPr>
          <a:xfrm>
            <a:off x="3028950" y="5624513"/>
            <a:ext cx="3086100" cy="274638"/>
          </a:xfrm>
          <a:prstGeom prst="rect">
            <a:avLst/>
          </a:prstGeom>
        </p:spPr>
        <p:txBody>
          <a:bodyPr vert="horz" lIns="91440" tIns="45720" rIns="91440" bIns="45720" rtlCol="0" anchor="ctr">
            <a:normAutofit/>
          </a:bodyPr>
          <a:lstStyle/>
          <a:p>
            <a:pPr fontAlgn="base"/>
            <a:endParaRPr lang="zh-CN" altLang="en-US" strike="noStrike" noProof="1" dirty="0"/>
          </a:p>
        </p:txBody>
      </p:sp>
      <p:sp>
        <p:nvSpPr>
          <p:cNvPr id="7" name="灯片编号占位符 6"/>
          <p:cNvSpPr>
            <a:spLocks noGrp="1"/>
          </p:cNvSpPr>
          <p:nvPr>
            <p:ph type="sldNum" sz="quarter" idx="12"/>
            <p:custDataLst>
              <p:tags r:id="rId6"/>
            </p:custDataLst>
          </p:nvPr>
        </p:nvSpPr>
        <p:spPr>
          <a:xfrm>
            <a:off x="6457950" y="5624513"/>
            <a:ext cx="2057400" cy="274638"/>
          </a:xfrm>
          <a:prstGeom prst="rect">
            <a:avLst/>
          </a:prstGeom>
        </p:spPr>
        <p:txBody>
          <a:bodyPr vert="horz" lIns="91440" tIns="45720" rIns="91440" bIns="45720" rtlCol="0" anchor="ctr">
            <a:normAutofit/>
          </a:bodyPr>
          <a:lstStyle/>
          <a:p>
            <a:pPr fontAlgn="base"/>
            <a:fld id="{FABC47A4-756D-490B-A52F-7D9E2C9FC05F}" type="slidenum">
              <a:rPr lang="zh-CN" altLang="en-US" strike="noStrike" noProof="1" smtClean="0">
                <a:latin typeface="+mn-ea"/>
                <a:ea typeface="+mn-ea"/>
                <a:cs typeface="+mn-cs"/>
              </a:rPr>
            </a:fld>
            <a:endParaRPr lang="zh-CN" altLang="en-US" strike="noStrike" noProof="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chemeClr val="bg1"/>
        </a:solidFill>
        <a:effectLst/>
      </p:bgPr>
    </p:bg>
    <p:spTree>
      <p:nvGrpSpPr>
        <p:cNvPr id="1" name=""/>
        <p:cNvGrpSpPr/>
        <p:nvPr/>
      </p:nvGrpSpPr>
      <p:grpSpPr>
        <a:xfrm>
          <a:off x="0" y="0"/>
          <a:ext cx="0" cy="0"/>
          <a:chOff x="0" y="0"/>
          <a:chExt cx="0" cy="0"/>
        </a:xfrm>
      </p:grpSpPr>
      <p:sp>
        <p:nvSpPr>
          <p:cNvPr id="9" name="任意多边形 8"/>
          <p:cNvSpPr/>
          <p:nvPr>
            <p:custDataLst>
              <p:tags r:id="rId2"/>
            </p:custDataLst>
          </p:nvPr>
        </p:nvSpPr>
        <p:spPr bwMode="auto">
          <a:xfrm>
            <a:off x="6411913" y="5481638"/>
            <a:ext cx="2732088" cy="519113"/>
          </a:xfrm>
          <a:custGeom>
            <a:avLst/>
            <a:gdLst>
              <a:gd name="connsiteX0" fmla="*/ 400955 w 3642831"/>
              <a:gd name="connsiteY0" fmla="*/ 0 h 692697"/>
              <a:gd name="connsiteX1" fmla="*/ 3642831 w 3642831"/>
              <a:gd name="connsiteY1" fmla="*/ 0 h 692697"/>
              <a:gd name="connsiteX2" fmla="*/ 3642831 w 3642831"/>
              <a:gd name="connsiteY2" fmla="*/ 692697 h 692697"/>
              <a:gd name="connsiteX3" fmla="*/ 0 w 3642831"/>
              <a:gd name="connsiteY3" fmla="*/ 692697 h 692697"/>
            </a:gdLst>
            <a:ahLst/>
            <a:cxnLst>
              <a:cxn ang="0">
                <a:pos x="connsiteX0" y="connsiteY0"/>
              </a:cxn>
              <a:cxn ang="0">
                <a:pos x="connsiteX1" y="connsiteY1"/>
              </a:cxn>
              <a:cxn ang="0">
                <a:pos x="connsiteX2" y="connsiteY2"/>
              </a:cxn>
              <a:cxn ang="0">
                <a:pos x="connsiteX3" y="connsiteY3"/>
              </a:cxn>
            </a:cxnLst>
            <a:rect l="l" t="t" r="r" b="b"/>
            <a:pathLst>
              <a:path w="3642831" h="692697">
                <a:moveTo>
                  <a:pt x="400955" y="0"/>
                </a:moveTo>
                <a:lnTo>
                  <a:pt x="3642831" y="0"/>
                </a:lnTo>
                <a:lnTo>
                  <a:pt x="3642831" y="692697"/>
                </a:lnTo>
                <a:lnTo>
                  <a:pt x="0" y="692697"/>
                </a:lnTo>
                <a:close/>
              </a:path>
            </a:pathLst>
          </a:custGeom>
          <a:solidFill>
            <a:schemeClr val="accent6"/>
          </a:solidFill>
          <a:ln w="0">
            <a:noFill/>
            <a:prstDash val="solid"/>
            <a:round/>
          </a:ln>
        </p:spPr>
        <p:txBody>
          <a:bodyPr wrap="square" lIns="96435" tIns="48217" rIns="96435" bIns="48217">
            <a:noAutofit/>
          </a:bodyPr>
          <a:lstStyle/>
          <a:p>
            <a:pPr fontAlgn="base"/>
            <a:endParaRPr lang="zh-CN" altLang="en-US" sz="1350" strike="noStrike" noProof="1"/>
          </a:p>
        </p:txBody>
      </p:sp>
      <p:sp>
        <p:nvSpPr>
          <p:cNvPr id="10" name="任意多边形 9"/>
          <p:cNvSpPr/>
          <p:nvPr>
            <p:custDataLst>
              <p:tags r:id="rId3"/>
            </p:custDataLst>
          </p:nvPr>
        </p:nvSpPr>
        <p:spPr bwMode="auto">
          <a:xfrm rot="10800000" flipV="1">
            <a:off x="3175" y="5480050"/>
            <a:ext cx="2732088" cy="519113"/>
          </a:xfrm>
          <a:custGeom>
            <a:avLst/>
            <a:gdLst>
              <a:gd name="connsiteX0" fmla="*/ 400955 w 3642831"/>
              <a:gd name="connsiteY0" fmla="*/ 0 h 692697"/>
              <a:gd name="connsiteX1" fmla="*/ 3642831 w 3642831"/>
              <a:gd name="connsiteY1" fmla="*/ 0 h 692697"/>
              <a:gd name="connsiteX2" fmla="*/ 3642831 w 3642831"/>
              <a:gd name="connsiteY2" fmla="*/ 692697 h 692697"/>
              <a:gd name="connsiteX3" fmla="*/ 0 w 3642831"/>
              <a:gd name="connsiteY3" fmla="*/ 692697 h 692697"/>
            </a:gdLst>
            <a:ahLst/>
            <a:cxnLst>
              <a:cxn ang="0">
                <a:pos x="connsiteX0" y="connsiteY0"/>
              </a:cxn>
              <a:cxn ang="0">
                <a:pos x="connsiteX1" y="connsiteY1"/>
              </a:cxn>
              <a:cxn ang="0">
                <a:pos x="connsiteX2" y="connsiteY2"/>
              </a:cxn>
              <a:cxn ang="0">
                <a:pos x="connsiteX3" y="connsiteY3"/>
              </a:cxn>
            </a:cxnLst>
            <a:rect l="l" t="t" r="r" b="b"/>
            <a:pathLst>
              <a:path w="3642831" h="692697">
                <a:moveTo>
                  <a:pt x="400955" y="0"/>
                </a:moveTo>
                <a:lnTo>
                  <a:pt x="3642831" y="0"/>
                </a:lnTo>
                <a:lnTo>
                  <a:pt x="3642831" y="692697"/>
                </a:lnTo>
                <a:lnTo>
                  <a:pt x="0" y="692697"/>
                </a:lnTo>
                <a:close/>
              </a:path>
            </a:pathLst>
          </a:custGeom>
          <a:solidFill>
            <a:schemeClr val="accent6"/>
          </a:solidFill>
          <a:ln w="0">
            <a:noFill/>
            <a:prstDash val="solid"/>
            <a:round/>
          </a:ln>
        </p:spPr>
        <p:txBody>
          <a:bodyPr wrap="square" lIns="96435" tIns="48217" rIns="96435" bIns="48217">
            <a:noAutofit/>
          </a:bodyPr>
          <a:lstStyle/>
          <a:p>
            <a:pPr fontAlgn="base"/>
            <a:endParaRPr lang="zh-CN" altLang="en-US" sz="1350" strike="noStrike" noProof="1"/>
          </a:p>
        </p:txBody>
      </p:sp>
      <p:sp>
        <p:nvSpPr>
          <p:cNvPr id="2" name="竖排标题 1"/>
          <p:cNvSpPr>
            <a:spLocks noGrp="1"/>
          </p:cNvSpPr>
          <p:nvPr>
            <p:ph type="title" orient="vert"/>
          </p:nvPr>
        </p:nvSpPr>
        <p:spPr>
          <a:xfrm>
            <a:off x="7812360" y="1131094"/>
            <a:ext cx="702990" cy="4358879"/>
          </a:xfrm>
        </p:spPr>
        <p:txBody>
          <a:bodyPr vert="eaVert">
            <a:normAutofit/>
          </a:bodyPr>
          <a:lstStyle>
            <a:lvl1pPr>
              <a:defRPr sz="3600"/>
            </a:lvl1pPr>
          </a:lstStyle>
          <a:p>
            <a:pPr fontAlgn="auto"/>
            <a:r>
              <a:rPr lang="zh-CN" altLang="en-US" strike="noStrike" noProof="1"/>
              <a:t>单击此处编辑母版标题样式</a:t>
            </a:r>
            <a:endParaRPr lang="zh-CN" altLang="en-US" strike="noStrike" noProof="1"/>
          </a:p>
        </p:txBody>
      </p:sp>
      <p:sp>
        <p:nvSpPr>
          <p:cNvPr id="3" name="竖排文字占位符 2"/>
          <p:cNvSpPr>
            <a:spLocks noGrp="1"/>
          </p:cNvSpPr>
          <p:nvPr>
            <p:ph type="body" orient="vert" idx="1"/>
          </p:nvPr>
        </p:nvSpPr>
        <p:spPr>
          <a:xfrm>
            <a:off x="628650" y="1131094"/>
            <a:ext cx="7075698" cy="4358879"/>
          </a:xfrm>
        </p:spPr>
        <p:txBody>
          <a:bodyPr vert="eaVert"/>
          <a:lstStyle/>
          <a:p>
            <a:pPr lvl="0" fontAlgn="auto"/>
            <a:r>
              <a:rPr lang="zh-CN" altLang="en-US" strike="noStrike" noProof="1"/>
              <a:t>单击此处编辑母版文本样式</a:t>
            </a:r>
            <a:endParaRPr lang="zh-CN" altLang="en-US" strike="noStrike" noProof="1"/>
          </a:p>
          <a:p>
            <a:pPr lvl="1" fontAlgn="auto"/>
            <a:r>
              <a:rPr lang="zh-CN" altLang="en-US" strike="noStrike" noProof="1"/>
              <a:t>第二级</a:t>
            </a:r>
            <a:endParaRPr lang="zh-CN" altLang="en-US" strike="noStrike" noProof="1"/>
          </a:p>
          <a:p>
            <a:pPr lvl="2" fontAlgn="auto"/>
            <a:r>
              <a:rPr lang="zh-CN" altLang="en-US" strike="noStrike" noProof="1"/>
              <a:t>第三级</a:t>
            </a:r>
            <a:endParaRPr lang="zh-CN" altLang="en-US" strike="noStrike" noProof="1"/>
          </a:p>
          <a:p>
            <a:pPr lvl="3" fontAlgn="auto"/>
            <a:r>
              <a:rPr lang="zh-CN" altLang="en-US" strike="noStrike" noProof="1"/>
              <a:t>第四级</a:t>
            </a:r>
            <a:endParaRPr lang="zh-CN" altLang="en-US" strike="noStrike" noProof="1"/>
          </a:p>
          <a:p>
            <a:pPr lvl="4" fontAlgn="auto"/>
            <a:r>
              <a:rPr lang="zh-CN" altLang="en-US" strike="noStrike" noProof="1"/>
              <a:t>第五级</a:t>
            </a:r>
            <a:endParaRPr lang="zh-CN" altLang="en-US" strike="noStrike" noProof="1"/>
          </a:p>
        </p:txBody>
      </p:sp>
      <p:sp>
        <p:nvSpPr>
          <p:cNvPr id="4" name="日期占位符 3"/>
          <p:cNvSpPr>
            <a:spLocks noGrp="1"/>
          </p:cNvSpPr>
          <p:nvPr>
            <p:ph type="dt" sz="half" idx="10"/>
            <p:custDataLst>
              <p:tags r:id="rId4"/>
            </p:custDataLst>
          </p:nvPr>
        </p:nvSpPr>
        <p:spPr>
          <a:xfrm>
            <a:off x="628650" y="5624513"/>
            <a:ext cx="2057400" cy="274638"/>
          </a:xfrm>
          <a:prstGeom prst="rect">
            <a:avLst/>
          </a:prstGeom>
        </p:spPr>
        <p:txBody>
          <a:bodyPr vert="horz" lIns="91440" tIns="45720" rIns="91440" bIns="45720" rtlCol="0" anchor="ctr">
            <a:normAutofit/>
          </a:bodyPr>
          <a:lstStyle/>
          <a:p>
            <a:pPr fontAlgn="base"/>
            <a:fld id="{45C3A799-FA95-4530-A351-067094360C65}" type="datetimeFigureOut">
              <a:rPr lang="zh-CN" altLang="en-US" strike="noStrike" noProof="1" smtClean="0">
                <a:latin typeface="+mn-ea"/>
                <a:ea typeface="+mn-ea"/>
                <a:cs typeface="+mn-cs"/>
              </a:rPr>
            </a:fld>
            <a:endParaRPr lang="zh-CN" altLang="en-US" strike="noStrike" noProof="1"/>
          </a:p>
        </p:txBody>
      </p:sp>
      <p:sp>
        <p:nvSpPr>
          <p:cNvPr id="5" name="页脚占位符 4"/>
          <p:cNvSpPr>
            <a:spLocks noGrp="1"/>
          </p:cNvSpPr>
          <p:nvPr>
            <p:ph type="ftr" sz="quarter" idx="11"/>
            <p:custDataLst>
              <p:tags r:id="rId5"/>
            </p:custDataLst>
          </p:nvPr>
        </p:nvSpPr>
        <p:spPr>
          <a:xfrm>
            <a:off x="3028950" y="5624513"/>
            <a:ext cx="3086100" cy="274638"/>
          </a:xfrm>
          <a:prstGeom prst="rect">
            <a:avLst/>
          </a:prstGeom>
        </p:spPr>
        <p:txBody>
          <a:bodyPr vert="horz" lIns="91440" tIns="45720" rIns="91440" bIns="45720" rtlCol="0" anchor="ctr">
            <a:normAutofit/>
          </a:bodyPr>
          <a:lstStyle/>
          <a:p>
            <a:pPr fontAlgn="base"/>
            <a:endParaRPr lang="zh-CN" altLang="en-US" strike="noStrike" noProof="1"/>
          </a:p>
        </p:txBody>
      </p:sp>
      <p:sp>
        <p:nvSpPr>
          <p:cNvPr id="6" name="灯片编号占位符 5"/>
          <p:cNvSpPr>
            <a:spLocks noGrp="1"/>
          </p:cNvSpPr>
          <p:nvPr>
            <p:ph type="sldNum" sz="quarter" idx="12"/>
            <p:custDataLst>
              <p:tags r:id="rId6"/>
            </p:custDataLst>
          </p:nvPr>
        </p:nvSpPr>
        <p:spPr>
          <a:xfrm>
            <a:off x="6457950" y="5624513"/>
            <a:ext cx="2057400" cy="274638"/>
          </a:xfrm>
          <a:prstGeom prst="rect">
            <a:avLst/>
          </a:prstGeom>
        </p:spPr>
        <p:txBody>
          <a:bodyPr vert="horz" lIns="91440" tIns="45720" rIns="91440" bIns="45720" rtlCol="0" anchor="ctr">
            <a:normAutofit/>
          </a:bodyPr>
          <a:lstStyle/>
          <a:p>
            <a:pPr fontAlgn="base"/>
            <a:fld id="{60D770EB-3701-4BF2-A814-AD4BDE945FA3}" type="slidenum">
              <a:rPr lang="zh-CN" altLang="en-US" strike="noStrike" noProof="1" smtClean="0">
                <a:latin typeface="+mn-ea"/>
                <a:ea typeface="+mn-ea"/>
                <a:cs typeface="+mn-cs"/>
              </a:rPr>
            </a:fld>
            <a:endParaRPr lang="zh-CN" altLang="en-US"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5" Type="http://schemas.openxmlformats.org/officeDocument/2006/relationships/theme" Target="../theme/theme1.xml"/><Relationship Id="rId24" Type="http://schemas.openxmlformats.org/officeDocument/2006/relationships/tags" Target="../tags/tag111.xml"/><Relationship Id="rId23" Type="http://schemas.openxmlformats.org/officeDocument/2006/relationships/tags" Target="../tags/tag110.xml"/><Relationship Id="rId22" Type="http://schemas.openxmlformats.org/officeDocument/2006/relationships/tags" Target="../tags/tag109.xml"/><Relationship Id="rId21" Type="http://schemas.openxmlformats.org/officeDocument/2006/relationships/tags" Target="../tags/tag108.xml"/><Relationship Id="rId20" Type="http://schemas.openxmlformats.org/officeDocument/2006/relationships/tags" Target="../tags/tag107.xml"/><Relationship Id="rId2" Type="http://schemas.openxmlformats.org/officeDocument/2006/relationships/slideLayout" Target="../slideLayouts/slideLayout2.xml"/><Relationship Id="rId19" Type="http://schemas.openxmlformats.org/officeDocument/2006/relationships/tags" Target="../tags/tag106.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占位符 1"/>
          <p:cNvSpPr>
            <a:spLocks noGrp="1"/>
          </p:cNvSpPr>
          <p:nvPr>
            <p:ph type="title"/>
            <p:custDataLst>
              <p:tags r:id="rId19"/>
            </p:custDataLst>
          </p:nvPr>
        </p:nvSpPr>
        <p:spPr>
          <a:xfrm>
            <a:off x="628650" y="1131888"/>
            <a:ext cx="7886700" cy="993775"/>
          </a:xfrm>
          <a:prstGeom prst="rect">
            <a:avLst/>
          </a:prstGeom>
          <a:noFill/>
          <a:ln w="9525">
            <a:noFill/>
          </a:ln>
        </p:spPr>
        <p:txBody>
          <a:bodyPr vert="horz" lIns="91440" tIns="45720" rIns="91440" bIns="45720" anchor="ctr" anchorCtr="0"/>
          <a:p>
            <a:pPr lvl="0"/>
            <a:r>
              <a:rPr lang="zh-CN" altLang="en-US" dirty="0"/>
              <a:t>单击此处编辑母版标题样式</a:t>
            </a:r>
            <a:endParaRPr lang="zh-CN" altLang="en-US" dirty="0"/>
          </a:p>
        </p:txBody>
      </p:sp>
      <p:sp>
        <p:nvSpPr>
          <p:cNvPr id="1027" name="文本占位符 2"/>
          <p:cNvSpPr>
            <a:spLocks noGrp="1"/>
          </p:cNvSpPr>
          <p:nvPr>
            <p:ph type="body"/>
            <p:custDataLst>
              <p:tags r:id="rId20"/>
            </p:custDataLst>
          </p:nvPr>
        </p:nvSpPr>
        <p:spPr>
          <a:xfrm>
            <a:off x="628650" y="2227263"/>
            <a:ext cx="7886700" cy="3262312"/>
          </a:xfrm>
          <a:prstGeom prst="rect">
            <a:avLst/>
          </a:prstGeom>
          <a:noFill/>
          <a:ln w="9525">
            <a:noFill/>
          </a:ln>
        </p:spPr>
        <p:txBody>
          <a:bodyPr vert="horz" lIns="91440" tIns="45720" rIns="91440" bIns="45720" anchor="t" anchorCtr="0"/>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628650" y="5624513"/>
            <a:ext cx="2057400" cy="274638"/>
          </a:xfrm>
          <a:prstGeom prst="rect">
            <a:avLst/>
          </a:prstGeom>
        </p:spPr>
        <p:txBody>
          <a:bodyPr vert="horz" lIns="91440" tIns="45720" rIns="91440" bIns="45720" rtlCol="0" anchor="ctr">
            <a:normAutofit/>
          </a:bodyPr>
          <a:lstStyle>
            <a:lvl1pPr algn="l">
              <a:lnSpc>
                <a:spcPct val="120000"/>
              </a:lnSpc>
              <a:defRPr sz="1200">
                <a:solidFill>
                  <a:schemeClr val="bg1">
                    <a:lumMod val="50000"/>
                  </a:schemeClr>
                </a:solidFill>
                <a:latin typeface="+mn-ea"/>
                <a:ea typeface="+mn-ea"/>
              </a:defRPr>
            </a:lvl1pPr>
          </a:lstStyle>
          <a:p>
            <a:pPr fontAlgn="base"/>
            <a:fld id="{45C3A799-FA95-4530-A351-067094360C65}" type="datetimeFigureOut">
              <a:rPr lang="zh-CN" altLang="en-US" strike="noStrike" noProof="1" smtClean="0">
                <a:latin typeface="+mn-ea"/>
                <a:ea typeface="+mn-ea"/>
                <a:cs typeface="+mn-cs"/>
              </a:rPr>
            </a:fld>
            <a:endParaRPr lang="zh-CN" altLang="en-US" strike="noStrike" noProof="1"/>
          </a:p>
        </p:txBody>
      </p:sp>
      <p:sp>
        <p:nvSpPr>
          <p:cNvPr id="5" name="页脚占位符 4"/>
          <p:cNvSpPr>
            <a:spLocks noGrp="1"/>
          </p:cNvSpPr>
          <p:nvPr>
            <p:ph type="ftr" sz="quarter" idx="3"/>
            <p:custDataLst>
              <p:tags r:id="rId22"/>
            </p:custDataLst>
          </p:nvPr>
        </p:nvSpPr>
        <p:spPr>
          <a:xfrm>
            <a:off x="3028950" y="5624513"/>
            <a:ext cx="3086100" cy="274638"/>
          </a:xfrm>
          <a:prstGeom prst="rect">
            <a:avLst/>
          </a:prstGeom>
        </p:spPr>
        <p:txBody>
          <a:bodyPr vert="horz" lIns="91440" tIns="45720" rIns="91440" bIns="45720" rtlCol="0" anchor="ctr">
            <a:normAutofit/>
          </a:bodyPr>
          <a:lstStyle>
            <a:lvl1pPr algn="ctr">
              <a:lnSpc>
                <a:spcPct val="120000"/>
              </a:lnSpc>
              <a:defRPr sz="1200">
                <a:solidFill>
                  <a:schemeClr val="bg1">
                    <a:lumMod val="50000"/>
                  </a:schemeClr>
                </a:solidFill>
                <a:latin typeface="+mn-ea"/>
                <a:ea typeface="+mn-ea"/>
              </a:defRPr>
            </a:lvl1pPr>
          </a:lstStyle>
          <a:p>
            <a:pPr fontAlgn="base"/>
            <a:endParaRPr lang="zh-CN" altLang="en-US" strike="noStrike" noProof="1"/>
          </a:p>
        </p:txBody>
      </p:sp>
      <p:sp>
        <p:nvSpPr>
          <p:cNvPr id="6" name="灯片编号占位符 5"/>
          <p:cNvSpPr>
            <a:spLocks noGrp="1"/>
          </p:cNvSpPr>
          <p:nvPr>
            <p:ph type="sldNum" sz="quarter" idx="4"/>
            <p:custDataLst>
              <p:tags r:id="rId23"/>
            </p:custDataLst>
          </p:nvPr>
        </p:nvSpPr>
        <p:spPr>
          <a:xfrm>
            <a:off x="6457950" y="5624513"/>
            <a:ext cx="2057400" cy="274638"/>
          </a:xfrm>
          <a:prstGeom prst="rect">
            <a:avLst/>
          </a:prstGeom>
        </p:spPr>
        <p:txBody>
          <a:bodyPr vert="horz" lIns="91440" tIns="45720" rIns="91440" bIns="45720" rtlCol="0" anchor="ctr">
            <a:normAutofit/>
          </a:bodyPr>
          <a:lstStyle>
            <a:lvl1pPr algn="r">
              <a:lnSpc>
                <a:spcPct val="120000"/>
              </a:lnSpc>
              <a:defRPr sz="1200">
                <a:solidFill>
                  <a:schemeClr val="bg1">
                    <a:lumMod val="50000"/>
                  </a:schemeClr>
                </a:solidFill>
                <a:latin typeface="+mn-ea"/>
                <a:ea typeface="+mn-ea"/>
              </a:defRPr>
            </a:lvl1pPr>
          </a:lstStyle>
          <a:p>
            <a:pPr fontAlgn="base"/>
            <a:fld id="{60D770EB-3701-4BF2-A814-AD4BDE945FA3}" type="slidenum">
              <a:rPr lang="zh-CN" altLang="en-US" strike="noStrike" noProof="1" smtClean="0">
                <a:latin typeface="+mn-ea"/>
                <a:ea typeface="+mn-ea"/>
                <a:cs typeface="+mn-cs"/>
              </a:rPr>
            </a:fld>
            <a:endParaRPr lang="zh-CN" altLang="en-US" strike="noStrike" noProof="1"/>
          </a:p>
        </p:txBody>
      </p:sp>
      <p:sp>
        <p:nvSpPr>
          <p:cNvPr id="7" name="KSO_TEMPLATE" hidden="1"/>
          <p:cNvSpPr/>
          <p:nvPr>
            <p:custDataLst>
              <p:tags r:id="rId24"/>
            </p:custDataLst>
          </p:nvPr>
        </p:nvSpPr>
        <p:spPr>
          <a:xfrm>
            <a:off x="0" y="85725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350"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hf sldNum="0" hdr="0" ftr="0" dt="0"/>
  <p:txStyles>
    <p:titleStyle>
      <a:lvl1pPr algn="l" defTabSz="914400" rtl="0" eaLnBrk="1" latinLnBrk="0" hangingPunct="1">
        <a:lnSpc>
          <a:spcPct val="12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8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8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8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8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8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114.xml"/><Relationship Id="rId3" Type="http://schemas.openxmlformats.org/officeDocument/2006/relationships/image" Target="../media/image3.png"/><Relationship Id="rId2" Type="http://schemas.openxmlformats.org/officeDocument/2006/relationships/tags" Target="../tags/tag113.xml"/><Relationship Id="rId1" Type="http://schemas.openxmlformats.org/officeDocument/2006/relationships/tags" Target="../tags/tag112.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tags" Target="../tags/tag179.xml"/><Relationship Id="rId2" Type="http://schemas.openxmlformats.org/officeDocument/2006/relationships/image" Target="../media/image7.png"/><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181.xml"/><Relationship Id="rId2" Type="http://schemas.openxmlformats.org/officeDocument/2006/relationships/image" Target="../media/image8.png"/><Relationship Id="rId1" Type="http://schemas.openxmlformats.org/officeDocument/2006/relationships/tags" Target="../tags/tag18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82.xml"/><Relationship Id="rId1"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83.xml"/><Relationship Id="rId1" Type="http://schemas.openxmlformats.org/officeDocument/2006/relationships/image" Target="../media/image10.png"/></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85.xml"/><Relationship Id="rId2" Type="http://schemas.openxmlformats.org/officeDocument/2006/relationships/tags" Target="../tags/tag184.xml"/><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tags" Target="../tags/tag187.xml"/><Relationship Id="rId2" Type="http://schemas.openxmlformats.org/officeDocument/2006/relationships/image" Target="../media/image3.png"/><Relationship Id="rId1" Type="http://schemas.openxmlformats.org/officeDocument/2006/relationships/tags" Target="../tags/tag186.xml"/></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tags" Target="../tags/tag189.xml"/><Relationship Id="rId2" Type="http://schemas.openxmlformats.org/officeDocument/2006/relationships/image" Target="../media/image3.png"/><Relationship Id="rId1" Type="http://schemas.openxmlformats.org/officeDocument/2006/relationships/tags" Target="../tags/tag188.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tags" Target="../tags/tag190.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9" Type="http://schemas.openxmlformats.org/officeDocument/2006/relationships/tags" Target="../tags/tag123.xml"/><Relationship Id="rId8" Type="http://schemas.openxmlformats.org/officeDocument/2006/relationships/tags" Target="../tags/tag122.xml"/><Relationship Id="rId7" Type="http://schemas.openxmlformats.org/officeDocument/2006/relationships/tags" Target="../tags/tag121.xml"/><Relationship Id="rId6" Type="http://schemas.openxmlformats.org/officeDocument/2006/relationships/tags" Target="../tags/tag120.xml"/><Relationship Id="rId5" Type="http://schemas.openxmlformats.org/officeDocument/2006/relationships/tags" Target="../tags/tag119.xml"/><Relationship Id="rId4" Type="http://schemas.openxmlformats.org/officeDocument/2006/relationships/tags" Target="../tags/tag118.xml"/><Relationship Id="rId3" Type="http://schemas.openxmlformats.org/officeDocument/2006/relationships/tags" Target="../tags/tag117.xml"/><Relationship Id="rId2" Type="http://schemas.openxmlformats.org/officeDocument/2006/relationships/tags" Target="../tags/tag116.xml"/><Relationship Id="rId15" Type="http://schemas.openxmlformats.org/officeDocument/2006/relationships/slideLayout" Target="../slideLayouts/slideLayout2.xml"/><Relationship Id="rId14" Type="http://schemas.openxmlformats.org/officeDocument/2006/relationships/tags" Target="../tags/tag127.xml"/><Relationship Id="rId13" Type="http://schemas.openxmlformats.org/officeDocument/2006/relationships/tags" Target="../tags/tag126.xml"/><Relationship Id="rId12" Type="http://schemas.openxmlformats.org/officeDocument/2006/relationships/image" Target="../media/image3.png"/><Relationship Id="rId11" Type="http://schemas.openxmlformats.org/officeDocument/2006/relationships/tags" Target="../tags/tag125.xml"/><Relationship Id="rId10" Type="http://schemas.openxmlformats.org/officeDocument/2006/relationships/tags" Target="../tags/tag124.xml"/><Relationship Id="rId1" Type="http://schemas.openxmlformats.org/officeDocument/2006/relationships/tags" Target="../tags/tag115.xml"/></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3.xml"/><Relationship Id="rId4" Type="http://schemas.openxmlformats.org/officeDocument/2006/relationships/tags" Target="../tags/tag130.xml"/><Relationship Id="rId3" Type="http://schemas.openxmlformats.org/officeDocument/2006/relationships/image" Target="../media/image3.png"/><Relationship Id="rId2" Type="http://schemas.openxmlformats.org/officeDocument/2006/relationships/tags" Target="../tags/tag129.xml"/><Relationship Id="rId1" Type="http://schemas.openxmlformats.org/officeDocument/2006/relationships/tags" Target="../tags/tag128.xml"/></Relationships>
</file>

<file path=ppt/slides/_rels/slide4.xml.rels><?xml version="1.0" encoding="UTF-8" standalone="yes"?>
<Relationships xmlns="http://schemas.openxmlformats.org/package/2006/relationships"><Relationship Id="rId9" Type="http://schemas.openxmlformats.org/officeDocument/2006/relationships/tags" Target="../tags/tag139.xml"/><Relationship Id="rId8" Type="http://schemas.openxmlformats.org/officeDocument/2006/relationships/tags" Target="../tags/tag138.xml"/><Relationship Id="rId7" Type="http://schemas.openxmlformats.org/officeDocument/2006/relationships/tags" Target="../tags/tag137.xml"/><Relationship Id="rId6" Type="http://schemas.openxmlformats.org/officeDocument/2006/relationships/tags" Target="../tags/tag136.xml"/><Relationship Id="rId5" Type="http://schemas.openxmlformats.org/officeDocument/2006/relationships/tags" Target="../tags/tag135.xml"/><Relationship Id="rId4" Type="http://schemas.openxmlformats.org/officeDocument/2006/relationships/tags" Target="../tags/tag134.xml"/><Relationship Id="rId3" Type="http://schemas.openxmlformats.org/officeDocument/2006/relationships/tags" Target="../tags/tag133.xml"/><Relationship Id="rId2" Type="http://schemas.openxmlformats.org/officeDocument/2006/relationships/tags" Target="../tags/tag132.xml"/><Relationship Id="rId11" Type="http://schemas.openxmlformats.org/officeDocument/2006/relationships/slideLayout" Target="../slideLayouts/slideLayout2.xml"/><Relationship Id="rId10" Type="http://schemas.openxmlformats.org/officeDocument/2006/relationships/tags" Target="../tags/tag140.xml"/><Relationship Id="rId1" Type="http://schemas.openxmlformats.org/officeDocument/2006/relationships/tags" Target="../tags/tag131.xml"/></Relationships>
</file>

<file path=ppt/slides/_rels/slide5.xml.rels><?xml version="1.0" encoding="UTF-8" standalone="yes"?>
<Relationships xmlns="http://schemas.openxmlformats.org/package/2006/relationships"><Relationship Id="rId9" Type="http://schemas.openxmlformats.org/officeDocument/2006/relationships/tags" Target="../tags/tag149.xml"/><Relationship Id="rId8" Type="http://schemas.openxmlformats.org/officeDocument/2006/relationships/tags" Target="../tags/tag148.xml"/><Relationship Id="rId7" Type="http://schemas.openxmlformats.org/officeDocument/2006/relationships/tags" Target="../tags/tag147.xml"/><Relationship Id="rId6" Type="http://schemas.openxmlformats.org/officeDocument/2006/relationships/tags" Target="../tags/tag146.xml"/><Relationship Id="rId5" Type="http://schemas.openxmlformats.org/officeDocument/2006/relationships/tags" Target="../tags/tag145.xml"/><Relationship Id="rId4" Type="http://schemas.openxmlformats.org/officeDocument/2006/relationships/tags" Target="../tags/tag144.xml"/><Relationship Id="rId35" Type="http://schemas.openxmlformats.org/officeDocument/2006/relationships/notesSlide" Target="../notesSlides/notesSlide2.xml"/><Relationship Id="rId34" Type="http://schemas.openxmlformats.org/officeDocument/2006/relationships/slideLayout" Target="../slideLayouts/slideLayout7.xml"/><Relationship Id="rId33" Type="http://schemas.openxmlformats.org/officeDocument/2006/relationships/tags" Target="../tags/tag172.xml"/><Relationship Id="rId32" Type="http://schemas.openxmlformats.org/officeDocument/2006/relationships/image" Target="../media/image3.png"/><Relationship Id="rId31" Type="http://schemas.openxmlformats.org/officeDocument/2006/relationships/tags" Target="../tags/tag171.xml"/><Relationship Id="rId30" Type="http://schemas.openxmlformats.org/officeDocument/2006/relationships/tags" Target="../tags/tag170.xml"/><Relationship Id="rId3" Type="http://schemas.openxmlformats.org/officeDocument/2006/relationships/tags" Target="../tags/tag143.xml"/><Relationship Id="rId29" Type="http://schemas.openxmlformats.org/officeDocument/2006/relationships/tags" Target="../tags/tag169.xml"/><Relationship Id="rId28" Type="http://schemas.openxmlformats.org/officeDocument/2006/relationships/tags" Target="../tags/tag168.xml"/><Relationship Id="rId27" Type="http://schemas.openxmlformats.org/officeDocument/2006/relationships/tags" Target="../tags/tag167.xml"/><Relationship Id="rId26" Type="http://schemas.openxmlformats.org/officeDocument/2006/relationships/tags" Target="../tags/tag166.xml"/><Relationship Id="rId25" Type="http://schemas.openxmlformats.org/officeDocument/2006/relationships/tags" Target="../tags/tag165.xml"/><Relationship Id="rId24" Type="http://schemas.openxmlformats.org/officeDocument/2006/relationships/tags" Target="../tags/tag164.xml"/><Relationship Id="rId23" Type="http://schemas.openxmlformats.org/officeDocument/2006/relationships/tags" Target="../tags/tag163.xml"/><Relationship Id="rId22" Type="http://schemas.openxmlformats.org/officeDocument/2006/relationships/tags" Target="../tags/tag162.xml"/><Relationship Id="rId21" Type="http://schemas.openxmlformats.org/officeDocument/2006/relationships/tags" Target="../tags/tag161.xml"/><Relationship Id="rId20" Type="http://schemas.openxmlformats.org/officeDocument/2006/relationships/tags" Target="../tags/tag160.xml"/><Relationship Id="rId2" Type="http://schemas.openxmlformats.org/officeDocument/2006/relationships/tags" Target="../tags/tag142.xml"/><Relationship Id="rId19" Type="http://schemas.openxmlformats.org/officeDocument/2006/relationships/tags" Target="../tags/tag159.xml"/><Relationship Id="rId18" Type="http://schemas.openxmlformats.org/officeDocument/2006/relationships/tags" Target="../tags/tag158.xml"/><Relationship Id="rId17" Type="http://schemas.openxmlformats.org/officeDocument/2006/relationships/tags" Target="../tags/tag157.xml"/><Relationship Id="rId16" Type="http://schemas.openxmlformats.org/officeDocument/2006/relationships/tags" Target="../tags/tag156.xml"/><Relationship Id="rId15" Type="http://schemas.openxmlformats.org/officeDocument/2006/relationships/tags" Target="../tags/tag155.xml"/><Relationship Id="rId14" Type="http://schemas.openxmlformats.org/officeDocument/2006/relationships/tags" Target="../tags/tag154.xml"/><Relationship Id="rId13" Type="http://schemas.openxmlformats.org/officeDocument/2006/relationships/tags" Target="../tags/tag153.xml"/><Relationship Id="rId12" Type="http://schemas.openxmlformats.org/officeDocument/2006/relationships/tags" Target="../tags/tag152.xml"/><Relationship Id="rId11" Type="http://schemas.openxmlformats.org/officeDocument/2006/relationships/tags" Target="../tags/tag151.xml"/><Relationship Id="rId10" Type="http://schemas.openxmlformats.org/officeDocument/2006/relationships/tags" Target="../tags/tag150.xml"/><Relationship Id="rId1" Type="http://schemas.openxmlformats.org/officeDocument/2006/relationships/tags" Target="../tags/tag141.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3.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3.xml"/><Relationship Id="rId4" Type="http://schemas.openxmlformats.org/officeDocument/2006/relationships/tags" Target="../tags/tag176.xml"/><Relationship Id="rId3" Type="http://schemas.openxmlformats.org/officeDocument/2006/relationships/image" Target="../media/image3.png"/><Relationship Id="rId2" Type="http://schemas.openxmlformats.org/officeDocument/2006/relationships/tags" Target="../tags/tag175.xml"/><Relationship Id="rId1" Type="http://schemas.openxmlformats.org/officeDocument/2006/relationships/tags" Target="../tags/tag174.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6.xml"/><Relationship Id="rId3" Type="http://schemas.openxmlformats.org/officeDocument/2006/relationships/tags" Target="../tags/tag177.xml"/><Relationship Id="rId2" Type="http://schemas.openxmlformats.org/officeDocument/2006/relationships/image" Target="../media/image5.png"/><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8.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文本框 7"/>
          <p:cNvSpPr txBox="1"/>
          <p:nvPr>
            <p:custDataLst>
              <p:tags r:id="rId1"/>
            </p:custDataLst>
          </p:nvPr>
        </p:nvSpPr>
        <p:spPr>
          <a:xfrm>
            <a:off x="467360" y="2564765"/>
            <a:ext cx="8055610" cy="1717039"/>
          </a:xfrm>
          <a:prstGeom prst="rect">
            <a:avLst/>
          </a:prstGeom>
        </p:spPr>
        <p:txBody>
          <a:bodyPr vert="horz" lIns="67500" tIns="35100" rIns="67500" bIns="35100" rtlCol="0" anchor="b">
            <a:noAutofit/>
            <a:scene3d>
              <a:camera prst="orthographicFront"/>
              <a:lightRig rig="threePt" dir="t"/>
            </a:scene3d>
          </a:bodyPr>
          <a:lstStyle>
            <a:lvl1pPr defTabSz="914400" eaLnBrk="1" latinLnBrk="0" hangingPunct="1">
              <a:lnSpc>
                <a:spcPct val="120000"/>
              </a:lnSpc>
              <a:buNone/>
              <a:defRPr sz="4400" b="1">
                <a:solidFill>
                  <a:schemeClr val="bg1"/>
                </a:solidFill>
                <a:latin typeface="+mj-lt"/>
                <a:ea typeface="+mj-ea"/>
                <a:cs typeface="+mj-cs"/>
              </a:defRPr>
            </a:lvl1pPr>
          </a:lstStyle>
          <a:p>
            <a:pPr marL="0" indent="0" algn="l" fontAlgn="base">
              <a:lnSpc>
                <a:spcPct val="120000"/>
              </a:lnSpc>
              <a:spcBef>
                <a:spcPts val="0"/>
              </a:spcBef>
              <a:spcAft>
                <a:spcPts val="0"/>
              </a:spcAft>
              <a:buSzPct val="100000"/>
            </a:pPr>
            <a:r>
              <a:rPr lang="zh-CN" altLang="en-US" sz="4000" strike="noStrike" noProof="1">
                <a:solidFill>
                  <a:srgbClr val="FF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mj-cs"/>
              </a:rPr>
              <a:t>优化调整社会保险费申报缴纳流程</a:t>
            </a:r>
            <a:endParaRPr lang="zh-CN" altLang="en-US" sz="4000" strike="noStrike" noProof="1">
              <a:solidFill>
                <a:srgbClr val="FF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a:p>
            <a:pPr marL="0" indent="0" algn="ctr" fontAlgn="base">
              <a:lnSpc>
                <a:spcPct val="120000"/>
              </a:lnSpc>
              <a:spcBef>
                <a:spcPts val="0"/>
              </a:spcBef>
              <a:spcAft>
                <a:spcPts val="0"/>
              </a:spcAft>
              <a:buSzPct val="100000"/>
            </a:pPr>
            <a:r>
              <a:rPr lang="x-none" altLang="zh-CN" sz="4000" strike="noStrike" noProof="1">
                <a:solidFill>
                  <a:srgbClr val="FF0000"/>
                </a:solidFill>
                <a:latin typeface="微软雅黑" panose="020B0503020204020204" charset="-122"/>
                <a:ea typeface="微软雅黑" panose="020B0503020204020204" charset="-122"/>
                <a:cs typeface="+mj-cs"/>
                <a:sym typeface="+mn-ea"/>
              </a:rPr>
              <a:t>（</a:t>
            </a:r>
            <a:r>
              <a:rPr lang="zh-CN" altLang="x-none" sz="4000" strike="noStrike" noProof="1">
                <a:solidFill>
                  <a:srgbClr val="FF0000"/>
                </a:solidFill>
                <a:latin typeface="微软雅黑" panose="020B0503020204020204" charset="-122"/>
                <a:ea typeface="微软雅黑" panose="020B0503020204020204" charset="-122"/>
                <a:cs typeface="+mj-cs"/>
                <a:sym typeface="+mn-ea"/>
              </a:rPr>
              <a:t>社保篇</a:t>
            </a:r>
            <a:r>
              <a:rPr lang="x-none" altLang="zh-CN" sz="4000" strike="noStrike" noProof="1">
                <a:solidFill>
                  <a:srgbClr val="FF0000"/>
                </a:solidFill>
                <a:latin typeface="微软雅黑" panose="020B0503020204020204" charset="-122"/>
                <a:ea typeface="微软雅黑" panose="020B0503020204020204" charset="-122"/>
                <a:cs typeface="+mj-cs"/>
                <a:sym typeface="+mn-ea"/>
              </a:rPr>
              <a:t>）</a:t>
            </a:r>
            <a:endParaRPr lang="x-none" altLang="zh-CN" sz="4000" strike="noStrike" noProof="1">
              <a:solidFill>
                <a:srgbClr val="FF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sym typeface="+mn-ea"/>
            </a:endParaRPr>
          </a:p>
        </p:txBody>
      </p:sp>
      <p:sp>
        <p:nvSpPr>
          <p:cNvPr id="9" name="文本框 8"/>
          <p:cNvSpPr txBox="1"/>
          <p:nvPr>
            <p:custDataLst>
              <p:tags r:id="rId2"/>
            </p:custDataLst>
          </p:nvPr>
        </p:nvSpPr>
        <p:spPr>
          <a:xfrm>
            <a:off x="2915285" y="4725035"/>
            <a:ext cx="3628390" cy="631825"/>
          </a:xfrm>
          <a:prstGeom prst="rect">
            <a:avLst/>
          </a:prstGeom>
        </p:spPr>
        <p:txBody>
          <a:bodyPr vert="horz" lIns="67500" tIns="35100" rIns="67500" bIns="35100" rtlCol="0" anchor="t">
            <a:noAutofit/>
            <a:scene3d>
              <a:camera prst="orthographicFront"/>
              <a:lightRig rig="threePt" dir="t"/>
            </a:scene3d>
          </a:bodyPr>
          <a:lstStyle>
            <a:lvl1pPr marL="0" indent="0" defTabSz="914400" eaLnBrk="1" latinLnBrk="0" hangingPunct="1">
              <a:lnSpc>
                <a:spcPct val="120000"/>
              </a:lnSpc>
              <a:spcBef>
                <a:spcPts val="1000"/>
              </a:spcBef>
              <a:buFont typeface="Arial" panose="02080604020202020204" pitchFamily="34" charset="0"/>
              <a:buNone/>
              <a:defRPr sz="2400">
                <a:solidFill>
                  <a:schemeClr val="bg1"/>
                </a:solidFill>
                <a:latin typeface="+mn-lt"/>
                <a:ea typeface="+mn-ea"/>
              </a:defRPr>
            </a:lvl1pPr>
            <a:lvl2pPr marL="457200" indent="0" defTabSz="914400" eaLnBrk="1" latinLnBrk="0" hangingPunct="1">
              <a:lnSpc>
                <a:spcPct val="120000"/>
              </a:lnSpc>
              <a:spcBef>
                <a:spcPts val="500"/>
              </a:spcBef>
              <a:buFont typeface="Arial" panose="02080604020202020204" pitchFamily="34" charset="0"/>
              <a:buNone/>
              <a:defRPr sz="2000">
                <a:solidFill>
                  <a:schemeClr val="tx1">
                    <a:tint val="75000"/>
                  </a:schemeClr>
                </a:solidFill>
                <a:latin typeface="+mn-lt"/>
                <a:ea typeface="+mn-ea"/>
              </a:defRPr>
            </a:lvl2pPr>
            <a:lvl3pPr marL="914400" indent="0" defTabSz="914400" eaLnBrk="1" latinLnBrk="0" hangingPunct="1">
              <a:lnSpc>
                <a:spcPct val="120000"/>
              </a:lnSpc>
              <a:spcBef>
                <a:spcPts val="500"/>
              </a:spcBef>
              <a:buFont typeface="Arial" panose="02080604020202020204" pitchFamily="34" charset="0"/>
              <a:buNone/>
              <a:defRPr sz="1800">
                <a:solidFill>
                  <a:schemeClr val="tx1">
                    <a:tint val="75000"/>
                  </a:schemeClr>
                </a:solidFill>
                <a:latin typeface="+mn-lt"/>
                <a:ea typeface="+mn-ea"/>
              </a:defRPr>
            </a:lvl3pPr>
            <a:lvl4pPr marL="1371600" indent="0" defTabSz="914400" eaLnBrk="1" latinLnBrk="0" hangingPunct="1">
              <a:lnSpc>
                <a:spcPct val="120000"/>
              </a:lnSpc>
              <a:spcBef>
                <a:spcPts val="500"/>
              </a:spcBef>
              <a:buFont typeface="Arial" panose="02080604020202020204" pitchFamily="34" charset="0"/>
              <a:buNone/>
              <a:defRPr sz="1600">
                <a:solidFill>
                  <a:schemeClr val="tx1">
                    <a:tint val="75000"/>
                  </a:schemeClr>
                </a:solidFill>
                <a:latin typeface="+mn-lt"/>
                <a:ea typeface="+mn-ea"/>
              </a:defRPr>
            </a:lvl4pPr>
            <a:lvl5pPr marL="1828800" indent="0" defTabSz="914400" eaLnBrk="1" latinLnBrk="0" hangingPunct="1">
              <a:lnSpc>
                <a:spcPct val="120000"/>
              </a:lnSpc>
              <a:spcBef>
                <a:spcPts val="500"/>
              </a:spcBef>
              <a:buFont typeface="Arial" panose="02080604020202020204" pitchFamily="34" charset="0"/>
              <a:buNone/>
              <a:defRPr sz="1600">
                <a:solidFill>
                  <a:schemeClr val="tx1">
                    <a:tint val="75000"/>
                  </a:schemeClr>
                </a:solidFill>
                <a:latin typeface="+mn-lt"/>
                <a:ea typeface="+mn-ea"/>
              </a:defRPr>
            </a:lvl5pPr>
            <a:lvl6pPr marL="2286000" indent="0" defTabSz="914400">
              <a:lnSpc>
                <a:spcPct val="90000"/>
              </a:lnSpc>
              <a:spcBef>
                <a:spcPts val="500"/>
              </a:spcBef>
              <a:buFont typeface="Arial" panose="02080604020202020204" pitchFamily="34" charset="0"/>
              <a:buNone/>
              <a:defRPr sz="1600">
                <a:solidFill>
                  <a:schemeClr val="tx1">
                    <a:tint val="75000"/>
                  </a:schemeClr>
                </a:solidFill>
                <a:latin typeface="+mn-lt"/>
                <a:ea typeface="+mn-ea"/>
              </a:defRPr>
            </a:lvl6pPr>
            <a:lvl7pPr marL="2743200" indent="0" defTabSz="914400">
              <a:lnSpc>
                <a:spcPct val="90000"/>
              </a:lnSpc>
              <a:spcBef>
                <a:spcPts val="500"/>
              </a:spcBef>
              <a:buFont typeface="Arial" panose="02080604020202020204" pitchFamily="34" charset="0"/>
              <a:buNone/>
              <a:defRPr sz="1600">
                <a:solidFill>
                  <a:schemeClr val="tx1">
                    <a:tint val="75000"/>
                  </a:schemeClr>
                </a:solidFill>
                <a:latin typeface="+mn-lt"/>
                <a:ea typeface="+mn-ea"/>
              </a:defRPr>
            </a:lvl7pPr>
            <a:lvl8pPr marL="3200400" indent="0" defTabSz="914400">
              <a:lnSpc>
                <a:spcPct val="90000"/>
              </a:lnSpc>
              <a:spcBef>
                <a:spcPts val="500"/>
              </a:spcBef>
              <a:buFont typeface="Arial" panose="02080604020202020204" pitchFamily="34" charset="0"/>
              <a:buNone/>
              <a:defRPr sz="1600">
                <a:solidFill>
                  <a:schemeClr val="tx1">
                    <a:tint val="75000"/>
                  </a:schemeClr>
                </a:solidFill>
                <a:latin typeface="+mn-lt"/>
                <a:ea typeface="+mn-ea"/>
              </a:defRPr>
            </a:lvl8pPr>
            <a:lvl9pPr marL="3657600" indent="0" defTabSz="914400">
              <a:lnSpc>
                <a:spcPct val="90000"/>
              </a:lnSpc>
              <a:spcBef>
                <a:spcPts val="500"/>
              </a:spcBef>
              <a:buFont typeface="Arial" panose="02080604020202020204" pitchFamily="34" charset="0"/>
              <a:buNone/>
              <a:defRPr sz="1600">
                <a:solidFill>
                  <a:schemeClr val="tx1">
                    <a:tint val="75000"/>
                  </a:schemeClr>
                </a:solidFill>
                <a:latin typeface="+mn-lt"/>
                <a:ea typeface="+mn-ea"/>
              </a:defRPr>
            </a:lvl9pPr>
          </a:lstStyle>
          <a:p>
            <a:pPr marL="0" indent="0" algn="ctr" fontAlgn="base">
              <a:lnSpc>
                <a:spcPct val="120000"/>
              </a:lnSpc>
              <a:spcBef>
                <a:spcPts val="1000"/>
              </a:spcBef>
              <a:spcAft>
                <a:spcPts val="0"/>
              </a:spcAft>
              <a:buSzPct val="100000"/>
            </a:pPr>
            <a:r>
              <a:rPr lang="zh-CN" altLang="en-US" strike="noStrike" noProof="1">
                <a:solidFill>
                  <a:schemeClr val="tx1"/>
                </a:solidFill>
                <a:effectLst>
                  <a:outerShdw blurRad="38100" dist="19050" dir="2700000" algn="tl" rotWithShape="0">
                    <a:schemeClr val="dk1">
                      <a:alpha val="40000"/>
                    </a:schemeClr>
                  </a:outerShdw>
                </a:effectLst>
                <a:latin typeface="+mn-lt"/>
                <a:ea typeface="+mn-ea"/>
                <a:cs typeface="+mn-cs"/>
              </a:rPr>
              <a:t>海南省社会保险服务中心</a:t>
            </a:r>
            <a:endParaRPr lang="zh-CN" altLang="en-US" strike="noStrike" noProof="1">
              <a:solidFill>
                <a:schemeClr val="tx1"/>
              </a:solidFill>
              <a:effectLst>
                <a:outerShdw blurRad="38100" dist="19050" dir="2700000" algn="tl" rotWithShape="0">
                  <a:schemeClr val="dk1">
                    <a:alpha val="40000"/>
                  </a:schemeClr>
                </a:outerShdw>
              </a:effectLst>
            </a:endParaRPr>
          </a:p>
        </p:txBody>
      </p:sp>
      <p:sp>
        <p:nvSpPr>
          <p:cNvPr id="20483" name="文本框 1"/>
          <p:cNvSpPr txBox="1"/>
          <p:nvPr/>
        </p:nvSpPr>
        <p:spPr>
          <a:xfrm>
            <a:off x="9013825" y="3149600"/>
            <a:ext cx="3048000" cy="368300"/>
          </a:xfrm>
          <a:prstGeom prst="rect">
            <a:avLst/>
          </a:prstGeom>
          <a:noFill/>
          <a:ln w="9525">
            <a:noFill/>
          </a:ln>
        </p:spPr>
        <p:txBody>
          <a:bodyPr wrap="square" anchor="t" anchorCtr="0">
            <a:spAutoFit/>
          </a:bodyPr>
          <a:p>
            <a:endParaRPr lang="zh-CN" altLang="en-US">
              <a:latin typeface="Arial" panose="02080604020202020204" pitchFamily="34" charset="0"/>
              <a:ea typeface="宋体" pitchFamily="2" charset="-122"/>
            </a:endParaRPr>
          </a:p>
        </p:txBody>
      </p:sp>
      <p:pic>
        <p:nvPicPr>
          <p:cNvPr id="20484" name="图片 1" descr="微信图片_20210111080904"/>
          <p:cNvPicPr>
            <a:picLocks noChangeAspect="1"/>
          </p:cNvPicPr>
          <p:nvPr/>
        </p:nvPicPr>
        <p:blipFill>
          <a:blip r:embed="rId3"/>
          <a:stretch>
            <a:fillRect/>
          </a:stretch>
        </p:blipFill>
        <p:spPr>
          <a:xfrm>
            <a:off x="179388" y="908050"/>
            <a:ext cx="4643437" cy="1220788"/>
          </a:xfrm>
          <a:prstGeom prst="rect">
            <a:avLst/>
          </a:prstGeom>
          <a:noFill/>
          <a:ln w="9525">
            <a:noFill/>
          </a:ln>
        </p:spPr>
      </p:pic>
    </p:spTree>
    <p:custDataLst>
      <p:tags r:id="rId4"/>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标题 4"/>
          <p:cNvSpPr>
            <a:spLocks noGrp="1"/>
          </p:cNvSpPr>
          <p:nvPr>
            <p:ph type="title"/>
          </p:nvPr>
        </p:nvSpPr>
        <p:spPr>
          <a:xfrm>
            <a:off x="172720" y="44450"/>
            <a:ext cx="8839835" cy="995680"/>
          </a:xfrm>
        </p:spPr>
        <p:txBody>
          <a:bodyPr>
            <a:normAutofit/>
          </a:bodyPr>
          <a:p>
            <a:pPr marL="0" marR="0" indent="0" algn="ctr" defTabSz="914400" rtl="0" eaLnBrk="1" fontAlgn="auto" latinLnBrk="0" hangingPunct="1">
              <a:lnSpc>
                <a:spcPct val="120000"/>
              </a:lnSpc>
              <a:spcBef>
                <a:spcPct val="0"/>
              </a:spcBef>
              <a:spcAft>
                <a:spcPct val="0"/>
              </a:spcAft>
              <a:buClrTx/>
              <a:buSzTx/>
              <a:buFontTx/>
              <a:buNone/>
            </a:pPr>
            <a:r>
              <a:rPr kumimoji="0" lang="zh-CN" altLang="en-US" sz="2800" b="1" i="0" u="none" strike="noStrike" kern="1200" cap="none" spc="200" normalizeH="0" baseline="0" noProof="1">
                <a:solidFill>
                  <a:schemeClr val="tx1"/>
                </a:solidFill>
                <a:uFillTx/>
                <a:latin typeface="微软雅黑" panose="020B0503020204020204" charset="-122"/>
                <a:ea typeface="微软雅黑" panose="020B0503020204020204" charset="-122"/>
                <a:cs typeface="+mj-cs"/>
              </a:rPr>
              <a:t>职工参保登记操作界面</a:t>
            </a:r>
            <a:r>
              <a:rPr kumimoji="0" lang="zh-CN" altLang="en-US" sz="3200" b="1" i="0" u="none" strike="noStrike" kern="1200" cap="none" spc="200" normalizeH="0" baseline="0" noProof="1">
                <a:solidFill>
                  <a:srgbClr val="FF0000"/>
                </a:solidFill>
                <a:uFillTx/>
                <a:latin typeface="微软雅黑" panose="020B0503020204020204" charset="-122"/>
                <a:ea typeface="微软雅黑" panose="020B0503020204020204" charset="-122"/>
                <a:cs typeface="+mj-cs"/>
              </a:rPr>
              <a:t>调整前后</a:t>
            </a:r>
            <a:r>
              <a:rPr kumimoji="0" lang="zh-CN" altLang="en-US" sz="2800" b="1" i="0" u="none" strike="noStrike" kern="1200" cap="none" spc="200" normalizeH="0" baseline="0" noProof="1">
                <a:solidFill>
                  <a:schemeClr val="tx1"/>
                </a:solidFill>
                <a:uFillTx/>
                <a:latin typeface="微软雅黑" panose="020B0503020204020204" charset="-122"/>
                <a:ea typeface="微软雅黑" panose="020B0503020204020204" charset="-122"/>
                <a:cs typeface="+mj-cs"/>
              </a:rPr>
              <a:t>对比</a:t>
            </a:r>
            <a:endParaRPr kumimoji="0" lang="zh-CN" altLang="en-US" sz="4400" b="1" i="0" u="none" strike="noStrike" kern="1200" cap="none" spc="0" normalizeH="0" baseline="0" noProof="1">
              <a:solidFill>
                <a:schemeClr val="tx1"/>
              </a:solidFill>
              <a:latin typeface="微软雅黑" panose="020B0503020204020204" charset="-122"/>
              <a:ea typeface="微软雅黑" panose="020B0503020204020204" charset="-122"/>
              <a:cs typeface="+mj-cs"/>
            </a:endParaRPr>
          </a:p>
        </p:txBody>
      </p:sp>
      <p:pic>
        <p:nvPicPr>
          <p:cNvPr id="33794" name="内容占位符 3"/>
          <p:cNvPicPr>
            <a:picLocks noGrp="1" noChangeAspect="1"/>
          </p:cNvPicPr>
          <p:nvPr>
            <p:ph sz="half" idx="1"/>
          </p:nvPr>
        </p:nvPicPr>
        <p:blipFill>
          <a:blip r:embed="rId1"/>
          <a:stretch>
            <a:fillRect/>
          </a:stretch>
        </p:blipFill>
        <p:spPr>
          <a:xfrm>
            <a:off x="107950" y="1484313"/>
            <a:ext cx="4348163" cy="3914775"/>
          </a:xfrm>
        </p:spPr>
      </p:pic>
      <p:pic>
        <p:nvPicPr>
          <p:cNvPr id="33795" name="内容占位符 10"/>
          <p:cNvPicPr>
            <a:picLocks noGrp="1" noChangeAspect="1"/>
          </p:cNvPicPr>
          <p:nvPr>
            <p:ph sz="half" idx="2"/>
          </p:nvPr>
        </p:nvPicPr>
        <p:blipFill>
          <a:blip r:embed="rId2"/>
          <a:stretch>
            <a:fillRect/>
          </a:stretch>
        </p:blipFill>
        <p:spPr>
          <a:xfrm>
            <a:off x="4486275" y="1679575"/>
            <a:ext cx="4624388" cy="3721100"/>
          </a:xfrm>
        </p:spPr>
      </p:pic>
      <p:sp>
        <p:nvSpPr>
          <p:cNvPr id="12" name="椭圆 11"/>
          <p:cNvSpPr/>
          <p:nvPr/>
        </p:nvSpPr>
        <p:spPr>
          <a:xfrm>
            <a:off x="2339975" y="3429000"/>
            <a:ext cx="1079500" cy="360363"/>
          </a:xfrm>
          <a:prstGeom prst="ellipse">
            <a:avLst/>
          </a:prstGeom>
          <a:noFill/>
          <a:ln w="28575" cmpd="sng">
            <a:solidFill>
              <a:srgbClr val="FF0000"/>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fontAlgn="base"/>
            <a:endParaRPr lang="zh-CN" altLang="en-US" strike="noStrike" noProof="1"/>
          </a:p>
        </p:txBody>
      </p:sp>
      <p:sp>
        <p:nvSpPr>
          <p:cNvPr id="13" name="下箭头标注 12"/>
          <p:cNvSpPr/>
          <p:nvPr/>
        </p:nvSpPr>
        <p:spPr>
          <a:xfrm>
            <a:off x="1116013" y="955675"/>
            <a:ext cx="2011363" cy="962025"/>
          </a:xfrm>
          <a:prstGeom prst="downArrowCallout">
            <a:avLst/>
          </a:prstGeom>
          <a:noFill/>
          <a:ln>
            <a:solidFill>
              <a:srgbClr val="FF0000"/>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fontAlgn="base"/>
            <a:r>
              <a:rPr lang="zh-CN" altLang="en-US" strike="noStrike" noProof="1">
                <a:solidFill>
                  <a:srgbClr val="FF0000"/>
                </a:solidFill>
              </a:rPr>
              <a:t>调整前需要录入申报工资</a:t>
            </a:r>
            <a:endParaRPr lang="zh-CN" altLang="en-US" strike="noStrike" noProof="1">
              <a:solidFill>
                <a:srgbClr val="FF0000"/>
              </a:solidFill>
            </a:endParaRPr>
          </a:p>
        </p:txBody>
      </p:sp>
      <p:sp>
        <p:nvSpPr>
          <p:cNvPr id="14" name="下箭头标注 13"/>
          <p:cNvSpPr/>
          <p:nvPr/>
        </p:nvSpPr>
        <p:spPr>
          <a:xfrm>
            <a:off x="5867400" y="908050"/>
            <a:ext cx="2233613" cy="1093788"/>
          </a:xfrm>
          <a:prstGeom prst="downArrowCallout">
            <a:avLst/>
          </a:prstGeom>
          <a:noFill/>
          <a:ln>
            <a:solidFill>
              <a:srgbClr val="FF0000"/>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fontAlgn="base"/>
            <a:r>
              <a:rPr lang="zh-CN" altLang="en-US" strike="noStrike" noProof="1">
                <a:solidFill>
                  <a:srgbClr val="FF0000"/>
                </a:solidFill>
              </a:rPr>
              <a:t>调整后不需要录入申报工资</a:t>
            </a:r>
            <a:endParaRPr lang="zh-CN" altLang="en-US" strike="noStrike" noProof="1">
              <a:solidFill>
                <a:srgbClr val="FF0000"/>
              </a:solidFill>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ox(in)">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4" grpId="0" animBg="1"/>
      <p:bldP spid="14" grpId="1" animBg="1"/>
      <p:bldP spid="13" grpId="0" animBg="1"/>
      <p:bldP spid="13"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标题 1"/>
          <p:cNvSpPr>
            <a:spLocks noGrp="1"/>
          </p:cNvSpPr>
          <p:nvPr>
            <p:ph type="title"/>
          </p:nvPr>
        </p:nvSpPr>
        <p:spPr>
          <a:xfrm>
            <a:off x="212725" y="250190"/>
            <a:ext cx="8822690" cy="730885"/>
          </a:xfrm>
        </p:spPr>
        <p:txBody>
          <a:bodyPr lIns="101600" tIns="38100" rIns="76200" bIns="38100" anchor="t" anchorCtr="0"/>
          <a:p>
            <a:pPr indent="0" defTabSz="914400" fontAlgn="base">
              <a:buNone/>
            </a:pPr>
            <a:r>
              <a:rPr lang="zh-CN" altLang="en-US" sz="2800" kern="1200" baseline="0">
                <a:latin typeface="微软雅黑" panose="020B0503020204020204" charset="-122"/>
                <a:ea typeface="微软雅黑" panose="020B0503020204020204" charset="-122"/>
                <a:cs typeface="+mj-cs"/>
                <a:sym typeface="黑体" panose="02010609060101010101" charset="-122"/>
              </a:rPr>
              <a:t>机关事业单位编内人员参保登记操作界面（</a:t>
            </a:r>
            <a:r>
              <a:rPr lang="zh-CN" altLang="en-US" sz="3000" kern="1200" baseline="0">
                <a:solidFill>
                  <a:srgbClr val="FF0000"/>
                </a:solidFill>
                <a:latin typeface="微软雅黑" panose="020B0503020204020204" charset="-122"/>
                <a:ea typeface="微软雅黑" panose="020B0503020204020204" charset="-122"/>
                <a:cs typeface="+mj-cs"/>
                <a:sym typeface="黑体" panose="02010609060101010101" charset="-122"/>
              </a:rPr>
              <a:t>调整前</a:t>
            </a:r>
            <a:r>
              <a:rPr lang="zh-CN" altLang="en-US" kern="1200" baseline="0">
                <a:latin typeface="微软雅黑" panose="020B0503020204020204" charset="-122"/>
                <a:ea typeface="微软雅黑" panose="020B0503020204020204" charset="-122"/>
                <a:cs typeface="+mj-cs"/>
                <a:sym typeface="黑体" panose="02010609060101010101" charset="-122"/>
              </a:rPr>
              <a:t>）</a:t>
            </a:r>
            <a:endParaRPr lang="zh-CN" altLang="en-US" kern="1200" baseline="0">
              <a:latin typeface="微软雅黑" panose="020B0503020204020204" charset="-122"/>
              <a:ea typeface="微软雅黑" panose="020B0503020204020204" charset="-122"/>
              <a:cs typeface="+mj-cs"/>
              <a:sym typeface="黑体" panose="02010609060101010101" charset="-122"/>
            </a:endParaRPr>
          </a:p>
        </p:txBody>
      </p:sp>
      <p:pic>
        <p:nvPicPr>
          <p:cNvPr id="34818" name="内容占位符 4"/>
          <p:cNvPicPr>
            <a:picLocks noGrp="1" noChangeAspect="1"/>
          </p:cNvPicPr>
          <p:nvPr>
            <p:ph sz="half" idx="4294967295"/>
            <p:custDataLst>
              <p:tags r:id="rId1"/>
            </p:custDataLst>
          </p:nvPr>
        </p:nvPicPr>
        <p:blipFill>
          <a:blip r:embed="rId2"/>
          <a:stretch>
            <a:fillRect/>
          </a:stretch>
        </p:blipFill>
        <p:spPr>
          <a:xfrm>
            <a:off x="107950" y="981075"/>
            <a:ext cx="8926830" cy="5491480"/>
          </a:xfrm>
          <a:solidFill>
            <a:schemeClr val="bg2"/>
          </a:solidFill>
        </p:spPr>
      </p:pic>
      <p:sp>
        <p:nvSpPr>
          <p:cNvPr id="8" name="椭圆 7"/>
          <p:cNvSpPr/>
          <p:nvPr/>
        </p:nvSpPr>
        <p:spPr>
          <a:xfrm>
            <a:off x="4859655" y="3357245"/>
            <a:ext cx="2232025" cy="553085"/>
          </a:xfrm>
          <a:prstGeom prst="ellipse">
            <a:avLst/>
          </a:prstGeom>
          <a:noFill/>
          <a:ln w="28575" cmpd="thickThin">
            <a:solidFill>
              <a:srgbClr val="FF0000"/>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fontAlgn="base"/>
            <a:endParaRPr lang="zh-CN" altLang="en-US" strike="noStrike" noProof="1"/>
          </a:p>
        </p:txBody>
      </p:sp>
      <p:sp>
        <p:nvSpPr>
          <p:cNvPr id="9" name="椭圆 8"/>
          <p:cNvSpPr/>
          <p:nvPr/>
        </p:nvSpPr>
        <p:spPr>
          <a:xfrm>
            <a:off x="4715193" y="2853055"/>
            <a:ext cx="1079500" cy="433388"/>
          </a:xfrm>
          <a:prstGeom prst="ellipse">
            <a:avLst/>
          </a:prstGeom>
          <a:noFill/>
          <a:ln w="28575" cmpd="thickThin">
            <a:solidFill>
              <a:srgbClr val="FF0000"/>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fontAlgn="base"/>
            <a:endParaRPr lang="zh-CN" altLang="en-US" strike="noStrike" noProof="1"/>
          </a:p>
        </p:txBody>
      </p:sp>
      <p:sp>
        <p:nvSpPr>
          <p:cNvPr id="10" name="云形标注 9"/>
          <p:cNvSpPr/>
          <p:nvPr/>
        </p:nvSpPr>
        <p:spPr>
          <a:xfrm>
            <a:off x="6011863" y="1917700"/>
            <a:ext cx="2300288" cy="1079500"/>
          </a:xfrm>
          <a:prstGeom prst="cloudCallout">
            <a:avLst>
              <a:gd name="adj1" fmla="val -22852"/>
              <a:gd name="adj2" fmla="val 73764"/>
            </a:avLst>
          </a:prstGeom>
          <a:solidFill>
            <a:schemeClr val="bg2"/>
          </a:solidFill>
          <a:ln w="28575" cmpd="sng">
            <a:solidFill>
              <a:srgbClr val="FF0000"/>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fontAlgn="base"/>
            <a:r>
              <a:rPr lang="zh-CN" altLang="en-US" sz="2000" strike="noStrike" noProof="1">
                <a:solidFill>
                  <a:srgbClr val="FF0000"/>
                </a:solidFill>
              </a:rPr>
              <a:t>调整前需要录入</a:t>
            </a:r>
            <a:endParaRPr lang="zh-CN" altLang="en-US" sz="2000" strike="noStrike" noProof="1">
              <a:solidFill>
                <a:srgbClr val="FF0000"/>
              </a:solidFill>
            </a:endParaRPr>
          </a:p>
        </p:txBody>
      </p:sp>
      <p:sp>
        <p:nvSpPr>
          <p:cNvPr id="7" name="流程图: 顺序访问存储器 6"/>
          <p:cNvSpPr/>
          <p:nvPr/>
        </p:nvSpPr>
        <p:spPr>
          <a:xfrm>
            <a:off x="3203258" y="1437640"/>
            <a:ext cx="1863725" cy="1344613"/>
          </a:xfrm>
          <a:prstGeom prst="flowChartMagneticTape">
            <a:avLst/>
          </a:prstGeom>
          <a:solidFill>
            <a:schemeClr val="bg2"/>
          </a:solidFill>
          <a:ln w="31750">
            <a:solidFill>
              <a:srgbClr val="FF0000"/>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fontAlgn="base"/>
            <a:r>
              <a:rPr lang="zh-CN" altLang="en-US" sz="2000" strike="noStrike" noProof="1">
                <a:solidFill>
                  <a:srgbClr val="FF0000"/>
                </a:solidFill>
                <a:sym typeface="+mn-ea"/>
              </a:rPr>
              <a:t>调整前需要录入</a:t>
            </a:r>
            <a:endParaRPr lang="zh-CN" altLang="en-US" sz="2000" strike="noStrike" noProof="1">
              <a:solidFill>
                <a:srgbClr val="FF0000"/>
              </a:solidFill>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8" grpId="1" animBg="1"/>
      <p:bldP spid="9" grpId="0" bldLvl="0" animBg="1"/>
      <p:bldP spid="9" grpId="1" animBg="1"/>
      <p:bldP spid="10" grpId="0" animBg="1"/>
      <p:bldP spid="10" grpId="1" animBg="1"/>
      <p:bldP spid="7" grpId="0" bldLvl="0" animBg="1"/>
      <p:bldP spid="7"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标题 1"/>
          <p:cNvSpPr>
            <a:spLocks noGrp="1"/>
          </p:cNvSpPr>
          <p:nvPr>
            <p:ph type="title"/>
          </p:nvPr>
        </p:nvSpPr>
        <p:spPr>
          <a:xfrm>
            <a:off x="251460" y="260985"/>
            <a:ext cx="8799830" cy="772160"/>
          </a:xfrm>
        </p:spPr>
        <p:txBody>
          <a:bodyPr lIns="101600" tIns="38100" rIns="76200" bIns="38100" anchor="t" anchorCtr="0"/>
          <a:p>
            <a:pPr indent="0" defTabSz="914400" fontAlgn="base">
              <a:buNone/>
            </a:pPr>
            <a:r>
              <a:rPr lang="zh-CN" altLang="en-US" sz="2800" kern="1200" baseline="0">
                <a:latin typeface="微软雅黑" panose="020B0503020204020204" charset="-122"/>
                <a:ea typeface="微软雅黑" panose="020B0503020204020204" charset="-122"/>
                <a:cs typeface="+mj-cs"/>
                <a:sym typeface="黑体" panose="02010609060101010101" charset="-122"/>
              </a:rPr>
              <a:t>机关事业单位编内人员参保登记操作界面（</a:t>
            </a:r>
            <a:r>
              <a:rPr lang="zh-CN" altLang="en-US" sz="3000" kern="1200" baseline="0">
                <a:solidFill>
                  <a:srgbClr val="FF0000"/>
                </a:solidFill>
                <a:latin typeface="微软雅黑" panose="020B0503020204020204" charset="-122"/>
                <a:ea typeface="微软雅黑" panose="020B0503020204020204" charset="-122"/>
                <a:cs typeface="+mj-cs"/>
                <a:sym typeface="黑体" panose="02010609060101010101" charset="-122"/>
              </a:rPr>
              <a:t>调整后</a:t>
            </a:r>
            <a:r>
              <a:rPr lang="zh-CN" altLang="en-US" sz="2800" kern="1200" baseline="0">
                <a:latin typeface="微软雅黑" panose="020B0503020204020204" charset="-122"/>
                <a:ea typeface="微软雅黑" panose="020B0503020204020204" charset="-122"/>
                <a:cs typeface="+mj-cs"/>
                <a:sym typeface="黑体" panose="02010609060101010101" charset="-122"/>
              </a:rPr>
              <a:t>）</a:t>
            </a:r>
            <a:endParaRPr lang="zh-CN" altLang="en-US" kern="1200" baseline="0">
              <a:latin typeface="微软雅黑" panose="020B0503020204020204" charset="-122"/>
              <a:ea typeface="微软雅黑" panose="020B0503020204020204" charset="-122"/>
              <a:cs typeface="+mj-cs"/>
              <a:sym typeface="黑体" panose="02010609060101010101" charset="-122"/>
            </a:endParaRPr>
          </a:p>
        </p:txBody>
      </p:sp>
      <p:pic>
        <p:nvPicPr>
          <p:cNvPr id="35842" name="图片 2"/>
          <p:cNvPicPr>
            <a:picLocks noChangeAspect="1"/>
          </p:cNvPicPr>
          <p:nvPr/>
        </p:nvPicPr>
        <p:blipFill>
          <a:blip r:embed="rId1"/>
          <a:stretch>
            <a:fillRect/>
          </a:stretch>
        </p:blipFill>
        <p:spPr>
          <a:xfrm>
            <a:off x="98425" y="993140"/>
            <a:ext cx="8996680" cy="5569585"/>
          </a:xfrm>
          <a:prstGeom prst="rect">
            <a:avLst/>
          </a:prstGeom>
          <a:noFill/>
          <a:ln w="9525">
            <a:noFill/>
          </a:ln>
        </p:spPr>
      </p:pic>
      <p:sp>
        <p:nvSpPr>
          <p:cNvPr id="4" name="椭圆 3"/>
          <p:cNvSpPr/>
          <p:nvPr/>
        </p:nvSpPr>
        <p:spPr>
          <a:xfrm>
            <a:off x="4715828" y="2924493"/>
            <a:ext cx="2376488" cy="576263"/>
          </a:xfrm>
          <a:prstGeom prst="ellipse">
            <a:avLst/>
          </a:prstGeom>
          <a:noFill/>
          <a:ln w="28575" cmpd="sng">
            <a:solidFill>
              <a:srgbClr val="FF0000"/>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fontAlgn="base"/>
            <a:endParaRPr lang="zh-CN" altLang="en-US" strike="noStrike" noProof="1"/>
          </a:p>
        </p:txBody>
      </p:sp>
      <p:sp>
        <p:nvSpPr>
          <p:cNvPr id="5" name="线形标注 1 4"/>
          <p:cNvSpPr/>
          <p:nvPr/>
        </p:nvSpPr>
        <p:spPr>
          <a:xfrm>
            <a:off x="6371273" y="1412558"/>
            <a:ext cx="2833688" cy="1311275"/>
          </a:xfrm>
          <a:prstGeom prst="borderCallout1">
            <a:avLst>
              <a:gd name="adj1" fmla="val 23002"/>
              <a:gd name="adj2" fmla="val -1090"/>
              <a:gd name="adj3" fmla="val 113171"/>
              <a:gd name="adj4" fmla="val -37233"/>
            </a:avLst>
          </a:prstGeom>
          <a:solidFill>
            <a:schemeClr val="bg2"/>
          </a:solidFill>
          <a:ln w="28575">
            <a:solidFill>
              <a:srgbClr val="FF0000"/>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fontAlgn="base"/>
            <a:r>
              <a:rPr lang="zh-CN" altLang="en-US" strike="noStrike" noProof="1">
                <a:solidFill>
                  <a:srgbClr val="FF0000"/>
                </a:solidFill>
              </a:rPr>
              <a:t>调整后只需录入职业年金基数且必须与机关养老保险的缴费基数保持一致</a:t>
            </a:r>
            <a:endParaRPr lang="zh-CN" altLang="en-US" strike="noStrike" noProof="1">
              <a:solidFill>
                <a:srgbClr val="FF0000"/>
              </a:solidFill>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4" grpId="1" animBg="1"/>
      <p:bldP spid="5" grpId="0" bldLvl="0" animBg="1"/>
      <p:bldP spid="5"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396875" y="332740"/>
            <a:ext cx="8447405" cy="852170"/>
          </a:xfrm>
        </p:spPr>
        <p:txBody>
          <a:bodyPr lIns="101600" tIns="38100" rIns="76200" bIns="38100" anchor="t" anchorCtr="0"/>
          <a:p>
            <a:pPr indent="0" defTabSz="914400" fontAlgn="base">
              <a:buNone/>
            </a:pPr>
            <a:r>
              <a:rPr lang="zh-CN" altLang="en-US" sz="2800" kern="1200" baseline="0">
                <a:latin typeface="微软雅黑" panose="020B0503020204020204" charset="-122"/>
                <a:ea typeface="微软雅黑" panose="020B0503020204020204" charset="-122"/>
                <a:cs typeface="+mj-cs"/>
                <a:sym typeface="黑体" panose="02010609060101010101" charset="-122"/>
              </a:rPr>
              <a:t>公务员医疗补助险种新增操作界面</a:t>
            </a:r>
            <a:r>
              <a:rPr lang="zh-CN" altLang="en-US" sz="3200" kern="1200" baseline="0">
                <a:solidFill>
                  <a:srgbClr val="FF0000"/>
                </a:solidFill>
                <a:latin typeface="微软雅黑" panose="020B0503020204020204" charset="-122"/>
                <a:ea typeface="微软雅黑" panose="020B0503020204020204" charset="-122"/>
                <a:cs typeface="+mj-cs"/>
                <a:sym typeface="黑体" panose="02010609060101010101" charset="-122"/>
              </a:rPr>
              <a:t>调整前后</a:t>
            </a:r>
            <a:r>
              <a:rPr lang="zh-CN" altLang="en-US" sz="2800" kern="1200" baseline="0">
                <a:latin typeface="微软雅黑" panose="020B0503020204020204" charset="-122"/>
                <a:ea typeface="微软雅黑" panose="020B0503020204020204" charset="-122"/>
                <a:cs typeface="+mj-cs"/>
                <a:sym typeface="黑体" panose="02010609060101010101" charset="-122"/>
              </a:rPr>
              <a:t>对比</a:t>
            </a:r>
            <a:endParaRPr lang="zh-CN" altLang="en-US" sz="2800" kern="1200" baseline="0">
              <a:latin typeface="微软雅黑" panose="020B0503020204020204" charset="-122"/>
              <a:ea typeface="微软雅黑" panose="020B0503020204020204" charset="-122"/>
              <a:cs typeface="+mj-cs"/>
              <a:sym typeface="黑体" panose="02010609060101010101" charset="-122"/>
            </a:endParaRPr>
          </a:p>
        </p:txBody>
      </p:sp>
      <p:pic>
        <p:nvPicPr>
          <p:cNvPr id="36866" name="图片 5" descr="2"/>
          <p:cNvPicPr>
            <a:picLocks noChangeAspect="1"/>
          </p:cNvPicPr>
          <p:nvPr/>
        </p:nvPicPr>
        <p:blipFill>
          <a:blip r:embed="rId1"/>
          <a:stretch>
            <a:fillRect/>
          </a:stretch>
        </p:blipFill>
        <p:spPr>
          <a:xfrm>
            <a:off x="106680" y="1043305"/>
            <a:ext cx="9037320" cy="5290185"/>
          </a:xfrm>
          <a:prstGeom prst="rect">
            <a:avLst/>
          </a:prstGeom>
          <a:noFill/>
          <a:ln w="9525">
            <a:noFill/>
          </a:ln>
        </p:spPr>
      </p:pic>
      <p:sp>
        <p:nvSpPr>
          <p:cNvPr id="3" name="圆角矩形标注 2"/>
          <p:cNvSpPr/>
          <p:nvPr/>
        </p:nvSpPr>
        <p:spPr>
          <a:xfrm>
            <a:off x="2339975" y="3284538"/>
            <a:ext cx="2879725" cy="1223963"/>
          </a:xfrm>
          <a:prstGeom prst="wedgeRoundRectCallout">
            <a:avLst>
              <a:gd name="adj1" fmla="val -29603"/>
              <a:gd name="adj2" fmla="val 82373"/>
              <a:gd name="adj3" fmla="val 16667"/>
            </a:avLst>
          </a:prstGeom>
          <a:solidFill>
            <a:schemeClr val="bg2"/>
          </a:solidFill>
          <a:ln w="28575"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r>
              <a:rPr lang="zh-CN" altLang="zh-CN" sz="2000" strike="noStrike" noProof="1">
                <a:solidFill>
                  <a:srgbClr val="FF0000"/>
                </a:solidFill>
              </a:rPr>
              <a:t>调整前需要录入医疗补助工资，调整后不需要录入工资</a:t>
            </a:r>
            <a:endParaRPr lang="zh-CN" altLang="zh-CN" sz="2000" strike="noStrike" noProof="1">
              <a:solidFill>
                <a:srgbClr val="FF0000"/>
              </a:solidFill>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标题 2"/>
          <p:cNvSpPr>
            <a:spLocks noGrp="1"/>
          </p:cNvSpPr>
          <p:nvPr>
            <p:ph type="title" hasCustomPrompt="1"/>
          </p:nvPr>
        </p:nvSpPr>
        <p:spPr>
          <a:xfrm>
            <a:off x="2987675" y="2790825"/>
            <a:ext cx="4568825" cy="1244600"/>
          </a:xfrm>
        </p:spPr>
        <p:txBody>
          <a:bodyPr lIns="90000" tIns="46800" rIns="90000" bIns="46800" anchor="b">
            <a:normAutofit fontScale="90000"/>
          </a:bodyPr>
          <a:p>
            <a:pPr marL="0" marR="0" indent="0" algn="l" defTabSz="914400" rtl="0" eaLnBrk="1" fontAlgn="auto" latinLnBrk="0" hangingPunct="1">
              <a:lnSpc>
                <a:spcPct val="120000"/>
              </a:lnSpc>
              <a:spcBef>
                <a:spcPct val="0"/>
              </a:spcBef>
              <a:spcAft>
                <a:spcPct val="0"/>
              </a:spcAft>
              <a:buClrTx/>
              <a:buSzTx/>
              <a:buFontTx/>
              <a:buNone/>
            </a:pPr>
            <a:r>
              <a:rPr kumimoji="0" lang="zh-CN" sz="6665" b="1" i="0" u="none" strike="noStrike" kern="1200" cap="none" spc="0" normalizeH="0" baseline="0" noProof="1">
                <a:solidFill>
                  <a:schemeClr val="bg1"/>
                </a:solidFill>
                <a:latin typeface="+mj-lt"/>
                <a:ea typeface="+mj-ea"/>
                <a:cs typeface="+mj-cs"/>
              </a:rPr>
              <a:t>注意事项</a:t>
            </a:r>
            <a:endParaRPr kumimoji="0" lang="zh-CN" sz="6665" b="1" i="0" u="none" strike="noStrike" kern="1200" cap="none" spc="0" normalizeH="0" baseline="0" noProof="1">
              <a:solidFill>
                <a:schemeClr val="bg1"/>
              </a:solidFill>
              <a:latin typeface="+mj-lt"/>
              <a:ea typeface="+mj-ea"/>
              <a:cs typeface="+mj-cs"/>
            </a:endParaRPr>
          </a:p>
        </p:txBody>
      </p:sp>
      <p:pic>
        <p:nvPicPr>
          <p:cNvPr id="37891" name="图片 1" descr="微信图片_20210111080904"/>
          <p:cNvPicPr>
            <a:picLocks noChangeAspect="1"/>
          </p:cNvPicPr>
          <p:nvPr/>
        </p:nvPicPr>
        <p:blipFill>
          <a:blip r:embed="rId1"/>
          <a:stretch>
            <a:fillRect/>
          </a:stretch>
        </p:blipFill>
        <p:spPr>
          <a:xfrm>
            <a:off x="107950" y="117475"/>
            <a:ext cx="3520440" cy="785495"/>
          </a:xfrm>
          <a:prstGeom prst="rect">
            <a:avLst/>
          </a:prstGeom>
          <a:noFill/>
          <a:ln w="9525">
            <a:noFill/>
          </a:ln>
        </p:spPr>
      </p:pic>
      <p:sp>
        <p:nvSpPr>
          <p:cNvPr id="48" name="文本框 6"/>
          <p:cNvSpPr txBox="1"/>
          <p:nvPr>
            <p:custDataLst>
              <p:tags r:id="rId2"/>
            </p:custDataLst>
          </p:nvPr>
        </p:nvSpPr>
        <p:spPr bwMode="auto">
          <a:xfrm>
            <a:off x="846138" y="2673350"/>
            <a:ext cx="1393825" cy="1397000"/>
          </a:xfrm>
          <a:prstGeom prst="rect">
            <a:avLst/>
          </a:prstGeom>
          <a:noFill/>
        </p:spPr>
        <p:txBody>
          <a:bodyPr lIns="67500" tIns="35100" rIns="67500" bIns="35100">
            <a:normAutofit/>
          </a:bodyPr>
          <a:p>
            <a:pPr algn="ctr"/>
            <a:r>
              <a:rPr lang="zh-CN" altLang="en-US" sz="8625" noProof="1">
                <a:solidFill>
                  <a:schemeClr val="bg1"/>
                </a:solidFill>
                <a:latin typeface="+mn-lt"/>
                <a:ea typeface="+mn-ea"/>
                <a:cs typeface="+mn-cs"/>
                <a:sym typeface="Arial" panose="02080604020202020204" pitchFamily="34" charset="0"/>
              </a:rPr>
              <a:t>三</a:t>
            </a:r>
            <a:endParaRPr lang="zh-CN" altLang="en-US" sz="8625" noProof="1">
              <a:solidFill>
                <a:schemeClr val="bg1"/>
              </a:solidFill>
              <a:latin typeface="+mn-lt"/>
              <a:ea typeface="+mn-ea"/>
              <a:cs typeface="+mn-cs"/>
              <a:sym typeface="Arial" panose="02080604020202020204" pitchFamily="34" charset="0"/>
            </a:endParaRPr>
          </a:p>
        </p:txBody>
      </p:sp>
    </p:spTree>
    <p:custDataLst>
      <p:tags r:id="rId3"/>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内容占位符 1"/>
          <p:cNvSpPr>
            <a:spLocks noGrp="1"/>
          </p:cNvSpPr>
          <p:nvPr>
            <p:ph sz="quarter" idx="4294967295"/>
          </p:nvPr>
        </p:nvSpPr>
        <p:spPr>
          <a:xfrm>
            <a:off x="576580" y="1484630"/>
            <a:ext cx="8115935" cy="5135245"/>
          </a:xfrm>
        </p:spPr>
        <p:txBody>
          <a:bodyPr lIns="91440" tIns="45720" rIns="91440" bIns="45720" anchor="t" anchorCtr="0"/>
          <a:lstStyle>
            <a:lvl1pPr lvl="0">
              <a:buClrTx/>
              <a:buSzTx/>
              <a:buFont typeface="Arial" panose="02080604020202020204" pitchFamily="34" charset="0"/>
              <a:defRPr sz="2400"/>
            </a:lvl1pPr>
            <a:lvl2pPr lvl="1">
              <a:buClrTx/>
              <a:buSzTx/>
              <a:buFont typeface="Arial" panose="02080604020202020204" pitchFamily="34" charset="0"/>
              <a:defRPr sz="2000"/>
            </a:lvl2pPr>
            <a:lvl3pPr lvl="2">
              <a:buClrTx/>
              <a:buSzTx/>
              <a:buFont typeface="Arial" panose="02080604020202020204" pitchFamily="34" charset="0"/>
              <a:defRPr sz="1800"/>
            </a:lvl3pPr>
            <a:lvl4pPr lvl="3">
              <a:buClrTx/>
              <a:buSzTx/>
              <a:buFont typeface="Arial" panose="02080604020202020204" pitchFamily="34" charset="0"/>
              <a:defRPr sz="1600"/>
            </a:lvl4pPr>
            <a:lvl5pPr lvl="4">
              <a:buClrTx/>
              <a:buSzTx/>
              <a:buFont typeface="Arial" panose="02080604020202020204" pitchFamily="34" charset="0"/>
              <a:defRPr sz="1600"/>
            </a:lvl5pPr>
          </a:lstStyle>
          <a:p>
            <a:pPr marL="0" lvl="0" indent="360045" fontAlgn="auto">
              <a:buNone/>
            </a:pPr>
            <a:r>
              <a:rPr lang="zh-CN" altLang="en-US" sz="2400">
                <a:latin typeface="微软雅黑" panose="020B0503020204020204" charset="-122"/>
                <a:ea typeface="微软雅黑" panose="020B0503020204020204" charset="-122"/>
              </a:rPr>
              <a:t>（一）单位应于2023年12月31日前，完成缓缴期间欠费数据的缴纳工作，欠费单位在2023年12月31日前缴纳的，税务不征收滞纳金；</a:t>
            </a:r>
            <a:r>
              <a:rPr lang="zh-CN" altLang="en-US" sz="2400" b="1">
                <a:solidFill>
                  <a:srgbClr val="FF0000"/>
                </a:solidFill>
                <a:latin typeface="微软雅黑" panose="020B0503020204020204" charset="-122"/>
                <a:ea typeface="微软雅黑" panose="020B0503020204020204" charset="-122"/>
              </a:rPr>
              <a:t>逾期未缴纳的，税务部门从2024年1月1日起开始征收滞纳金</a:t>
            </a:r>
            <a:r>
              <a:rPr lang="zh-CN" altLang="en-US" sz="2400">
                <a:latin typeface="微软雅黑" panose="020B0503020204020204" charset="-122"/>
                <a:ea typeface="微软雅黑" panose="020B0503020204020204" charset="-122"/>
              </a:rPr>
              <a:t>。</a:t>
            </a:r>
            <a:endParaRPr lang="zh-CN" altLang="en-US" sz="2400">
              <a:latin typeface="微软雅黑" panose="020B0503020204020204" charset="-122"/>
              <a:ea typeface="微软雅黑" panose="020B0503020204020204" charset="-122"/>
            </a:endParaRPr>
          </a:p>
          <a:p>
            <a:pPr marL="0" lvl="0" indent="360045" fontAlgn="auto">
              <a:buNone/>
            </a:pPr>
            <a:r>
              <a:rPr lang="zh-CN" altLang="en-US" sz="2400">
                <a:latin typeface="微软雅黑" panose="020B0503020204020204" charset="-122"/>
                <a:ea typeface="微软雅黑" panose="020B0503020204020204" charset="-122"/>
              </a:rPr>
              <a:t>（二）单位应于2023年12月31日前对已申报缴纳的2023年度缴费基数（不含医疗和生育保险）上下限进行补差的，免征滞纳金。2024年1月1日后对已申报缴纳的2023年度缴费基数（不含医疗和生育保险）上下限进行补差的，</a:t>
            </a:r>
            <a:r>
              <a:rPr lang="zh-CN" altLang="en-US" sz="2400" b="1">
                <a:solidFill>
                  <a:srgbClr val="FF0000"/>
                </a:solidFill>
                <a:latin typeface="微软雅黑" panose="020B0503020204020204" charset="-122"/>
                <a:ea typeface="微软雅黑" panose="020B0503020204020204" charset="-122"/>
              </a:rPr>
              <a:t>从2024年1月1日起按规定加收滞纳金</a:t>
            </a:r>
            <a:r>
              <a:rPr lang="zh-CN" altLang="en-US" sz="2400">
                <a:latin typeface="微软雅黑" panose="020B0503020204020204" charset="-122"/>
                <a:ea typeface="微软雅黑" panose="020B0503020204020204" charset="-122"/>
              </a:rPr>
              <a:t>。已申请缓缴社会保险费的用人单位，需先补缴社会保险费后再进行缴费基数补差。</a:t>
            </a:r>
            <a:endParaRPr lang="zh-CN" altLang="en-US" sz="2800">
              <a:latin typeface="微软雅黑" panose="020B0503020204020204" charset="-122"/>
              <a:ea typeface="微软雅黑" panose="020B0503020204020204" charset="-122"/>
            </a:endParaRPr>
          </a:p>
          <a:p>
            <a:pPr marL="0" lvl="0" indent="0">
              <a:buNone/>
            </a:pPr>
            <a:endParaRPr lang="zh-CN" altLang="en-US" sz="2800">
              <a:latin typeface="微软雅黑" panose="020B0503020204020204" charset="-122"/>
              <a:ea typeface="微软雅黑" panose="020B0503020204020204" charset="-122"/>
            </a:endParaRPr>
          </a:p>
        </p:txBody>
      </p:sp>
      <p:sp>
        <p:nvSpPr>
          <p:cNvPr id="3" name="文本框 2"/>
          <p:cNvSpPr txBox="1"/>
          <p:nvPr>
            <p:custDataLst>
              <p:tags r:id="rId1"/>
            </p:custDataLst>
          </p:nvPr>
        </p:nvSpPr>
        <p:spPr>
          <a:xfrm>
            <a:off x="34925" y="0"/>
            <a:ext cx="4860925" cy="854075"/>
          </a:xfrm>
          <a:prstGeom prst="rect">
            <a:avLst/>
          </a:prstGeom>
        </p:spPr>
        <p:txBody>
          <a:bodyPr wrap="square">
            <a:noAutofit/>
          </a:bodyPr>
          <a:p>
            <a:endParaRPr lang="zh-CN" altLang="en-US" sz="4800" b="1" spc="400" noProof="1">
              <a:solidFill>
                <a:srgbClr val="FF0000"/>
              </a:solidFill>
              <a:latin typeface="Arial" panose="02080604020202020204" pitchFamily="34" charset="0"/>
              <a:ea typeface="微软雅黑" panose="020B0503020204020204" charset="-122"/>
            </a:endParaRPr>
          </a:p>
        </p:txBody>
      </p:sp>
      <p:pic>
        <p:nvPicPr>
          <p:cNvPr id="38915" name="图片 1" descr="微信图片_20210111080904"/>
          <p:cNvPicPr>
            <a:picLocks noChangeAspect="1"/>
          </p:cNvPicPr>
          <p:nvPr/>
        </p:nvPicPr>
        <p:blipFill>
          <a:blip r:embed="rId2"/>
          <a:stretch>
            <a:fillRect/>
          </a:stretch>
        </p:blipFill>
        <p:spPr>
          <a:xfrm>
            <a:off x="107950" y="117475"/>
            <a:ext cx="3114675" cy="649288"/>
          </a:xfrm>
          <a:prstGeom prst="rect">
            <a:avLst/>
          </a:prstGeom>
          <a:noFill/>
          <a:ln w="9525">
            <a:noFill/>
          </a:ln>
        </p:spPr>
      </p:pic>
    </p:spTree>
    <p:custDataLst>
      <p:tags r:id="rId3"/>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内容占位符 1"/>
          <p:cNvSpPr>
            <a:spLocks noGrp="1"/>
          </p:cNvSpPr>
          <p:nvPr>
            <p:ph sz="quarter" idx="4294967295"/>
          </p:nvPr>
        </p:nvSpPr>
        <p:spPr>
          <a:xfrm>
            <a:off x="319405" y="2492375"/>
            <a:ext cx="8515985" cy="2499995"/>
          </a:xfrm>
        </p:spPr>
        <p:txBody>
          <a:bodyPr lIns="91440" tIns="45720" rIns="91440" bIns="45720" anchor="t" anchorCtr="0"/>
          <a:lstStyle>
            <a:lvl1pPr lvl="0">
              <a:buClrTx/>
              <a:buSzTx/>
              <a:buFont typeface="Arial" panose="02080604020202020204" pitchFamily="34" charset="0"/>
              <a:defRPr sz="2400"/>
            </a:lvl1pPr>
            <a:lvl2pPr lvl="1">
              <a:buClrTx/>
              <a:buSzTx/>
              <a:buFont typeface="Arial" panose="02080604020202020204" pitchFamily="34" charset="0"/>
              <a:defRPr sz="2000"/>
            </a:lvl2pPr>
            <a:lvl3pPr lvl="2">
              <a:buClrTx/>
              <a:buSzTx/>
              <a:buFont typeface="Arial" panose="02080604020202020204" pitchFamily="34" charset="0"/>
              <a:defRPr sz="1800"/>
            </a:lvl3pPr>
            <a:lvl4pPr lvl="3">
              <a:buClrTx/>
              <a:buSzTx/>
              <a:buFont typeface="Arial" panose="02080604020202020204" pitchFamily="34" charset="0"/>
              <a:defRPr sz="1600"/>
            </a:lvl4pPr>
            <a:lvl5pPr lvl="4">
              <a:buClrTx/>
              <a:buSzTx/>
              <a:buFont typeface="Arial" panose="02080604020202020204" pitchFamily="34" charset="0"/>
              <a:defRPr sz="1600"/>
            </a:lvl5pPr>
          </a:lstStyle>
          <a:p>
            <a:pPr marL="0" lvl="0" indent="0">
              <a:buNone/>
            </a:pPr>
            <a:r>
              <a:rPr lang="zh-CN" altLang="en-US" sz="2800">
                <a:solidFill>
                  <a:schemeClr val="tx1"/>
                </a:solidFill>
                <a:latin typeface="微软雅黑" panose="020B0503020204020204" charset="-122"/>
                <a:ea typeface="微软雅黑" panose="020B0503020204020204" charset="-122"/>
              </a:rPr>
              <a:t>参保登记业务请咨询政务便民服务热线0898-12345</a:t>
            </a:r>
            <a:endParaRPr lang="zh-CN" altLang="en-US" sz="2800">
              <a:solidFill>
                <a:schemeClr val="tx1"/>
              </a:solidFill>
              <a:latin typeface="微软雅黑" panose="020B0503020204020204" charset="-122"/>
              <a:ea typeface="微软雅黑" panose="020B0503020204020204" charset="-122"/>
            </a:endParaRPr>
          </a:p>
          <a:p>
            <a:pPr marL="0" lvl="0" indent="0">
              <a:buNone/>
            </a:pPr>
            <a:endParaRPr lang="zh-CN" altLang="en-US" sz="2800">
              <a:solidFill>
                <a:schemeClr val="tx1"/>
              </a:solidFill>
              <a:latin typeface="微软雅黑" panose="020B0503020204020204" charset="-122"/>
              <a:ea typeface="微软雅黑" panose="020B0503020204020204" charset="-122"/>
            </a:endParaRPr>
          </a:p>
          <a:p>
            <a:pPr marL="0" lvl="0" indent="0">
              <a:buNone/>
            </a:pPr>
            <a:r>
              <a:rPr lang="zh-CN" altLang="en-US" sz="2800">
                <a:solidFill>
                  <a:schemeClr val="tx1"/>
                </a:solidFill>
                <a:latin typeface="微软雅黑" panose="020B0503020204020204" charset="-122"/>
                <a:ea typeface="微软雅黑" panose="020B0503020204020204" charset="-122"/>
              </a:rPr>
              <a:t>申报缴费业务请咨询纳税缴费服务热线0898-12366</a:t>
            </a:r>
            <a:endParaRPr lang="zh-CN" altLang="en-US" sz="2800">
              <a:solidFill>
                <a:schemeClr val="tx1"/>
              </a:solidFill>
              <a:latin typeface="微软雅黑" panose="020B0503020204020204" charset="-122"/>
              <a:ea typeface="微软雅黑" panose="020B0503020204020204" charset="-122"/>
            </a:endParaRPr>
          </a:p>
        </p:txBody>
      </p:sp>
      <p:sp>
        <p:nvSpPr>
          <p:cNvPr id="3" name="文本框 2"/>
          <p:cNvSpPr txBox="1"/>
          <p:nvPr>
            <p:custDataLst>
              <p:tags r:id="rId1"/>
            </p:custDataLst>
          </p:nvPr>
        </p:nvSpPr>
        <p:spPr>
          <a:xfrm>
            <a:off x="2411413" y="1339850"/>
            <a:ext cx="4860925" cy="854075"/>
          </a:xfrm>
          <a:prstGeom prst="rect">
            <a:avLst/>
          </a:prstGeom>
        </p:spPr>
        <p:txBody>
          <a:bodyPr wrap="square">
            <a:noAutofit/>
          </a:bodyPr>
          <a:p>
            <a:pPr algn="ctr"/>
            <a:r>
              <a:rPr lang="zh-CN" altLang="en-US" sz="4800" b="1" spc="400" noProof="1">
                <a:latin typeface="Arial" panose="02080604020202020204" pitchFamily="34" charset="0"/>
                <a:ea typeface="微软雅黑" panose="020B0503020204020204" charset="-122"/>
                <a:cs typeface="+mn-cs"/>
              </a:rPr>
              <a:t>温馨提示</a:t>
            </a:r>
            <a:endParaRPr lang="zh-CN" altLang="en-US" sz="4800" b="1" spc="400" noProof="1">
              <a:latin typeface="Arial" panose="02080604020202020204" pitchFamily="34" charset="0"/>
              <a:ea typeface="微软雅黑" panose="020B0503020204020204" charset="-122"/>
            </a:endParaRPr>
          </a:p>
        </p:txBody>
      </p:sp>
      <p:pic>
        <p:nvPicPr>
          <p:cNvPr id="39939" name="图片 1" descr="微信图片_20210111080904"/>
          <p:cNvPicPr>
            <a:picLocks noChangeAspect="1"/>
          </p:cNvPicPr>
          <p:nvPr/>
        </p:nvPicPr>
        <p:blipFill>
          <a:blip r:embed="rId2"/>
          <a:stretch>
            <a:fillRect/>
          </a:stretch>
        </p:blipFill>
        <p:spPr>
          <a:xfrm>
            <a:off x="107950" y="117475"/>
            <a:ext cx="3114675" cy="649288"/>
          </a:xfrm>
          <a:prstGeom prst="rect">
            <a:avLst/>
          </a:prstGeom>
          <a:noFill/>
          <a:ln w="9525">
            <a:noFill/>
          </a:ln>
        </p:spPr>
      </p:pic>
    </p:spTree>
    <p:custDataLst>
      <p:tags r:id="rId3"/>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标题 2"/>
          <p:cNvSpPr>
            <a:spLocks noGrp="1"/>
          </p:cNvSpPr>
          <p:nvPr>
            <p:ph type="title" hasCustomPrompt="1"/>
          </p:nvPr>
        </p:nvSpPr>
        <p:spPr>
          <a:xfrm>
            <a:off x="2771775" y="3357563"/>
            <a:ext cx="4594225" cy="912813"/>
          </a:xfrm>
        </p:spPr>
        <p:txBody>
          <a:bodyPr lIns="90000" tIns="46800" rIns="90000" bIns="46800" anchor="t">
            <a:normAutofit fontScale="90000"/>
          </a:bodyPr>
          <a:p>
            <a:pPr marL="0" marR="0" indent="0" algn="l" defTabSz="914400" rtl="0" eaLnBrk="1" fontAlgn="auto" latinLnBrk="0" hangingPunct="1">
              <a:lnSpc>
                <a:spcPct val="120000"/>
              </a:lnSpc>
              <a:spcBef>
                <a:spcPct val="0"/>
              </a:spcBef>
              <a:spcAft>
                <a:spcPct val="0"/>
              </a:spcAft>
              <a:buClrTx/>
              <a:buSzTx/>
              <a:buFontTx/>
              <a:buNone/>
            </a:pPr>
            <a:r>
              <a:rPr kumimoji="0" lang="zh-CN" altLang="en-US" sz="6000" b="1" i="0" u="none" strike="noStrike" kern="1200" cap="none" spc="0" normalizeH="0" baseline="0" noProof="1" dirty="0">
                <a:solidFill>
                  <a:schemeClr val="tx1"/>
                </a:solidFill>
                <a:latin typeface="微软雅黑" panose="020B0503020204020204" charset="-122"/>
                <a:ea typeface="微软雅黑" panose="020B0503020204020204" charset="-122"/>
                <a:cs typeface="+mj-cs"/>
                <a:sym typeface="Arial" panose="02080604020202020204" pitchFamily="34" charset="0"/>
              </a:rPr>
              <a:t>感谢您的聆听！</a:t>
            </a:r>
            <a:endParaRPr kumimoji="0" lang="zh-CN" altLang="en-US" sz="6000" b="1" i="0" u="none" strike="noStrike" kern="1200" cap="none" spc="0" normalizeH="0" baseline="0" noProof="1" dirty="0">
              <a:solidFill>
                <a:schemeClr val="tx1"/>
              </a:solidFill>
              <a:latin typeface="微软雅黑" panose="020B0503020204020204" charset="-122"/>
              <a:ea typeface="微软雅黑" panose="020B0503020204020204" charset="-122"/>
              <a:cs typeface="+mj-cs"/>
              <a:sym typeface="Arial" panose="02080604020202020204" pitchFamily="34" charset="0"/>
            </a:endParaRPr>
          </a:p>
        </p:txBody>
      </p:sp>
      <p:pic>
        <p:nvPicPr>
          <p:cNvPr id="40962" name="图片 1" descr="微信图片_20210111080904"/>
          <p:cNvPicPr>
            <a:picLocks noChangeAspect="1"/>
          </p:cNvPicPr>
          <p:nvPr/>
        </p:nvPicPr>
        <p:blipFill>
          <a:blip r:embed="rId1"/>
          <a:stretch>
            <a:fillRect/>
          </a:stretch>
        </p:blipFill>
        <p:spPr>
          <a:xfrm>
            <a:off x="107950" y="117475"/>
            <a:ext cx="3114675" cy="649288"/>
          </a:xfrm>
          <a:prstGeom prst="rect">
            <a:avLst/>
          </a:prstGeom>
          <a:noFill/>
          <a:ln w="9525">
            <a:noFill/>
          </a:ln>
        </p:spPr>
      </p:pic>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标题 1"/>
          <p:cNvSpPr>
            <a:spLocks noGrp="1"/>
          </p:cNvSpPr>
          <p:nvPr>
            <p:ph type="title"/>
          </p:nvPr>
        </p:nvSpPr>
        <p:spPr>
          <a:xfrm>
            <a:off x="682625" y="693738"/>
            <a:ext cx="7886700" cy="993775"/>
          </a:xfrm>
        </p:spPr>
        <p:txBody>
          <a:bodyPr vert="horz" lIns="91440" tIns="45720" rIns="91440" bIns="45720" anchor="ctr" anchorCtr="0"/>
          <a:p>
            <a:r>
              <a:rPr lang="zh-CN" altLang="en-US"/>
              <a:t>目录</a:t>
            </a:r>
            <a:endParaRPr lang="zh-CN" altLang="en-US"/>
          </a:p>
        </p:txBody>
      </p:sp>
      <p:sp>
        <p:nvSpPr>
          <p:cNvPr id="15" name="矩形 14"/>
          <p:cNvSpPr/>
          <p:nvPr>
            <p:custDataLst>
              <p:tags r:id="rId1"/>
            </p:custDataLst>
          </p:nvPr>
        </p:nvSpPr>
        <p:spPr>
          <a:xfrm>
            <a:off x="1912938" y="1836738"/>
            <a:ext cx="6343650" cy="785813"/>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p>
            <a:pPr algn="ctr" fontAlgn="auto">
              <a:lnSpc>
                <a:spcPct val="130000"/>
              </a:lnSpc>
            </a:pPr>
            <a:endParaRPr lang="zh-CN" altLang="en-US" sz="1500" strike="noStrike" spc="150" noProof="1">
              <a:solidFill>
                <a:schemeClr val="tx1"/>
              </a:solidFill>
              <a:latin typeface="+mn-ea"/>
            </a:endParaRPr>
          </a:p>
        </p:txBody>
      </p:sp>
      <p:sp>
        <p:nvSpPr>
          <p:cNvPr id="16" name="文本框 15"/>
          <p:cNvSpPr txBox="1"/>
          <p:nvPr>
            <p:custDataLst>
              <p:tags r:id="rId2"/>
            </p:custDataLst>
          </p:nvPr>
        </p:nvSpPr>
        <p:spPr>
          <a:xfrm>
            <a:off x="1912938" y="1836738"/>
            <a:ext cx="6208713" cy="736600"/>
          </a:xfrm>
          <a:prstGeom prst="rect">
            <a:avLst/>
          </a:prstGeom>
          <a:noFill/>
        </p:spPr>
        <p:txBody>
          <a:bodyPr wrap="square" rtlCol="0" anchor="ctr" anchorCtr="0">
            <a:noAutofit/>
          </a:bodyPr>
          <a:p>
            <a:pPr>
              <a:lnSpc>
                <a:spcPct val="130000"/>
              </a:lnSpc>
              <a:spcBef>
                <a:spcPts val="0"/>
              </a:spcBef>
              <a:spcAft>
                <a:spcPts val="0"/>
              </a:spcAft>
            </a:pPr>
            <a:r>
              <a:rPr lang="zh-CN" altLang="en-US" sz="2400" spc="100" noProof="1" dirty="0">
                <a:solidFill>
                  <a:schemeClr val="tx1">
                    <a:lumMod val="75000"/>
                    <a:lumOff val="25000"/>
                  </a:schemeClr>
                </a:solidFill>
                <a:latin typeface="微软雅黑" panose="020B0503020204020204" charset="-122"/>
                <a:ea typeface="微软雅黑" panose="020B0503020204020204" charset="-122"/>
                <a:cs typeface="+mn-cs"/>
                <a:sym typeface="+mn-ea"/>
              </a:rPr>
              <a:t>优化调整社保费申报缴纳流程的前后变化</a:t>
            </a:r>
            <a:endParaRPr lang="zh-CN" altLang="en-US" sz="2400" spc="100" noProof="1" dirty="0">
              <a:solidFill>
                <a:schemeClr val="tx1">
                  <a:lumMod val="75000"/>
                  <a:lumOff val="25000"/>
                </a:schemeClr>
              </a:solidFill>
              <a:latin typeface="微软雅黑" panose="020B0503020204020204" charset="-122"/>
              <a:ea typeface="微软雅黑" panose="020B0503020204020204" charset="-122"/>
              <a:sym typeface="+mn-ea"/>
            </a:endParaRPr>
          </a:p>
        </p:txBody>
      </p:sp>
      <p:sp>
        <p:nvSpPr>
          <p:cNvPr id="4" name="剪去对角的矩形 3"/>
          <p:cNvSpPr/>
          <p:nvPr>
            <p:custDataLst>
              <p:tags r:id="rId3"/>
            </p:custDataLst>
          </p:nvPr>
        </p:nvSpPr>
        <p:spPr>
          <a:xfrm>
            <a:off x="855663" y="1922463"/>
            <a:ext cx="709613" cy="711200"/>
          </a:xfrm>
          <a:prstGeom prst="snip2Diag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p>
            <a:pPr algn="ctr" fontAlgn="base"/>
            <a:endParaRPr kumimoji="1" lang="zh-CN" altLang="en-US" sz="1500" strike="noStrike" noProof="1">
              <a:latin typeface="+mn-ea"/>
            </a:endParaRPr>
          </a:p>
        </p:txBody>
      </p:sp>
      <p:sp>
        <p:nvSpPr>
          <p:cNvPr id="19" name="文本框 18"/>
          <p:cNvSpPr txBox="1"/>
          <p:nvPr>
            <p:custDataLst>
              <p:tags r:id="rId4"/>
            </p:custDataLst>
          </p:nvPr>
        </p:nvSpPr>
        <p:spPr>
          <a:xfrm>
            <a:off x="913448" y="1989455"/>
            <a:ext cx="593725" cy="573088"/>
          </a:xfrm>
          <a:prstGeom prst="rect">
            <a:avLst/>
          </a:prstGeom>
          <a:noFill/>
        </p:spPr>
        <p:txBody>
          <a:bodyPr vert="horz" wrap="square" lIns="76292" tIns="38146" rIns="76292" bIns="38146" rtlCol="0" anchor="t" anchorCtr="0">
            <a:normAutofit fontScale="80000" lnSpcReduction="20000"/>
          </a:bodyPr>
          <a:p>
            <a:pPr fontAlgn="auto">
              <a:lnSpc>
                <a:spcPct val="130000"/>
              </a:lnSpc>
            </a:pPr>
            <a:r>
              <a:rPr lang="zh-CN" altLang="en-US" sz="3670" b="1" spc="150" noProof="1" dirty="0">
                <a:solidFill>
                  <a:srgbClr val="FFFFFF"/>
                </a:solidFill>
                <a:latin typeface="+mn-ea"/>
                <a:cs typeface="+mj-lt"/>
              </a:rPr>
              <a:t>一</a:t>
            </a:r>
            <a:endParaRPr lang="zh-CN" altLang="en-US" sz="3670" b="1" spc="150" noProof="1" dirty="0">
              <a:solidFill>
                <a:srgbClr val="FFFFFF"/>
              </a:solidFill>
              <a:latin typeface="+mn-ea"/>
              <a:cs typeface="+mj-lt"/>
            </a:endParaRPr>
          </a:p>
        </p:txBody>
      </p:sp>
      <p:sp>
        <p:nvSpPr>
          <p:cNvPr id="23" name="矩形 22"/>
          <p:cNvSpPr/>
          <p:nvPr>
            <p:custDataLst>
              <p:tags r:id="rId5"/>
            </p:custDataLst>
          </p:nvPr>
        </p:nvSpPr>
        <p:spPr>
          <a:xfrm>
            <a:off x="1912938" y="3138488"/>
            <a:ext cx="6343650" cy="785813"/>
          </a:xfrm>
          <a:prstGeom prst="rect">
            <a:avLst/>
          </a:prstGeom>
          <a:no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p>
            <a:pPr algn="ctr" fontAlgn="auto">
              <a:lnSpc>
                <a:spcPct val="130000"/>
              </a:lnSpc>
            </a:pPr>
            <a:endParaRPr lang="zh-CN" altLang="en-US" sz="1500" strike="noStrike" spc="150" noProof="1">
              <a:solidFill>
                <a:schemeClr val="tx1"/>
              </a:solidFill>
              <a:latin typeface="+mn-ea"/>
            </a:endParaRPr>
          </a:p>
        </p:txBody>
      </p:sp>
      <p:sp>
        <p:nvSpPr>
          <p:cNvPr id="24" name="文本框 23"/>
          <p:cNvSpPr txBox="1"/>
          <p:nvPr>
            <p:custDataLst>
              <p:tags r:id="rId6"/>
            </p:custDataLst>
          </p:nvPr>
        </p:nvSpPr>
        <p:spPr>
          <a:xfrm>
            <a:off x="1912938" y="3213100"/>
            <a:ext cx="6208713" cy="688975"/>
          </a:xfrm>
          <a:prstGeom prst="rect">
            <a:avLst/>
          </a:prstGeom>
          <a:noFill/>
        </p:spPr>
        <p:txBody>
          <a:bodyPr wrap="square" rtlCol="0" anchor="ctr" anchorCtr="0">
            <a:normAutofit/>
          </a:bodyPr>
          <a:p>
            <a:pPr>
              <a:lnSpc>
                <a:spcPct val="130000"/>
              </a:lnSpc>
              <a:spcBef>
                <a:spcPts val="0"/>
              </a:spcBef>
              <a:spcAft>
                <a:spcPts val="0"/>
              </a:spcAft>
            </a:pPr>
            <a:r>
              <a:rPr lang="zh-CN" altLang="en-US" sz="2400" spc="100" noProof="1" dirty="0">
                <a:solidFill>
                  <a:schemeClr val="tx1">
                    <a:lumMod val="75000"/>
                    <a:lumOff val="25000"/>
                  </a:schemeClr>
                </a:solidFill>
                <a:latin typeface="微软雅黑" panose="020B0503020204020204" charset="-122"/>
                <a:ea typeface="微软雅黑" panose="020B0503020204020204" charset="-122"/>
                <a:cs typeface="+mn-cs"/>
                <a:sym typeface="+mn-ea"/>
              </a:rPr>
              <a:t>网厅界面操作的变化</a:t>
            </a:r>
            <a:endParaRPr lang="zh-CN" altLang="en-US" sz="2400" spc="100" noProof="1" dirty="0">
              <a:solidFill>
                <a:schemeClr val="tx1">
                  <a:lumMod val="75000"/>
                  <a:lumOff val="25000"/>
                </a:schemeClr>
              </a:solidFill>
              <a:latin typeface="微软雅黑" panose="020B0503020204020204" charset="-122"/>
              <a:ea typeface="微软雅黑" panose="020B0503020204020204" charset="-122"/>
              <a:sym typeface="+mn-ea"/>
            </a:endParaRPr>
          </a:p>
        </p:txBody>
      </p:sp>
      <p:sp>
        <p:nvSpPr>
          <p:cNvPr id="26" name="剪去对角的矩形 25"/>
          <p:cNvSpPr/>
          <p:nvPr>
            <p:custDataLst>
              <p:tags r:id="rId7"/>
            </p:custDataLst>
          </p:nvPr>
        </p:nvSpPr>
        <p:spPr>
          <a:xfrm>
            <a:off x="855663" y="3213100"/>
            <a:ext cx="709613" cy="711200"/>
          </a:xfrm>
          <a:prstGeom prst="snip2Diag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p>
            <a:pPr algn="ctr" fontAlgn="base"/>
            <a:endParaRPr kumimoji="1" lang="zh-CN" altLang="en-US" sz="1500" strike="noStrike" noProof="1">
              <a:latin typeface="+mn-ea"/>
            </a:endParaRPr>
          </a:p>
        </p:txBody>
      </p:sp>
      <p:sp>
        <p:nvSpPr>
          <p:cNvPr id="27" name="文本框 26"/>
          <p:cNvSpPr txBox="1"/>
          <p:nvPr>
            <p:custDataLst>
              <p:tags r:id="rId8"/>
            </p:custDataLst>
          </p:nvPr>
        </p:nvSpPr>
        <p:spPr>
          <a:xfrm>
            <a:off x="912813" y="3294063"/>
            <a:ext cx="593725" cy="573088"/>
          </a:xfrm>
          <a:prstGeom prst="rect">
            <a:avLst/>
          </a:prstGeom>
          <a:noFill/>
        </p:spPr>
        <p:txBody>
          <a:bodyPr vert="horz" wrap="square" lIns="76292" tIns="38146" rIns="76292" bIns="38146" rtlCol="0" anchor="t" anchorCtr="0">
            <a:normAutofit fontScale="80000" lnSpcReduction="20000"/>
          </a:bodyPr>
          <a:p>
            <a:pPr fontAlgn="auto">
              <a:lnSpc>
                <a:spcPct val="130000"/>
              </a:lnSpc>
            </a:pPr>
            <a:r>
              <a:rPr lang="zh-CN" altLang="en-US" sz="3670" b="1" spc="150" noProof="1" dirty="0">
                <a:solidFill>
                  <a:srgbClr val="FFFFFF"/>
                </a:solidFill>
                <a:latin typeface="+mn-ea"/>
                <a:ea typeface="宋体" pitchFamily="2" charset="-122"/>
                <a:cs typeface="+mj-lt"/>
              </a:rPr>
              <a:t>二</a:t>
            </a:r>
            <a:endParaRPr lang="zh-CN" altLang="en-US" sz="3670" b="1" spc="150" noProof="1" dirty="0">
              <a:solidFill>
                <a:srgbClr val="FFFFFF"/>
              </a:solidFill>
              <a:latin typeface="+mn-ea"/>
              <a:ea typeface="宋体" pitchFamily="2" charset="-122"/>
              <a:cs typeface="+mj-lt"/>
            </a:endParaRPr>
          </a:p>
        </p:txBody>
      </p:sp>
      <p:sp>
        <p:nvSpPr>
          <p:cNvPr id="12" name="矩形 11"/>
          <p:cNvSpPr/>
          <p:nvPr>
            <p:custDataLst>
              <p:tags r:id="rId9"/>
            </p:custDataLst>
          </p:nvPr>
        </p:nvSpPr>
        <p:spPr>
          <a:xfrm>
            <a:off x="1912938" y="4435475"/>
            <a:ext cx="6343650" cy="785813"/>
          </a:xfrm>
          <a:prstGeom prst="rect">
            <a:avLst/>
          </a:prstGeom>
          <a:no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p>
            <a:pPr algn="ctr" fontAlgn="auto">
              <a:lnSpc>
                <a:spcPct val="130000"/>
              </a:lnSpc>
            </a:pPr>
            <a:endParaRPr lang="zh-CN" altLang="en-US" sz="1500" strike="noStrike" spc="150" noProof="1">
              <a:solidFill>
                <a:schemeClr val="tx1"/>
              </a:solidFill>
              <a:latin typeface="+mn-ea"/>
            </a:endParaRPr>
          </a:p>
        </p:txBody>
      </p:sp>
      <p:sp>
        <p:nvSpPr>
          <p:cNvPr id="13" name="文本框 12"/>
          <p:cNvSpPr txBox="1"/>
          <p:nvPr>
            <p:custDataLst>
              <p:tags r:id="rId10"/>
            </p:custDataLst>
          </p:nvPr>
        </p:nvSpPr>
        <p:spPr>
          <a:xfrm>
            <a:off x="1908175" y="4448175"/>
            <a:ext cx="6208713" cy="688975"/>
          </a:xfrm>
          <a:prstGeom prst="rect">
            <a:avLst/>
          </a:prstGeom>
          <a:noFill/>
        </p:spPr>
        <p:txBody>
          <a:bodyPr wrap="square" rtlCol="0" anchor="ctr" anchorCtr="0">
            <a:normAutofit/>
          </a:bodyPr>
          <a:p>
            <a:pPr>
              <a:lnSpc>
                <a:spcPct val="130000"/>
              </a:lnSpc>
              <a:spcBef>
                <a:spcPts val="0"/>
              </a:spcBef>
              <a:spcAft>
                <a:spcPts val="0"/>
              </a:spcAft>
            </a:pPr>
            <a:r>
              <a:rPr lang="zh-CN" altLang="en-US" sz="2400" spc="100" noProof="1" dirty="0">
                <a:solidFill>
                  <a:schemeClr val="tx1">
                    <a:lumMod val="75000"/>
                    <a:lumOff val="25000"/>
                  </a:schemeClr>
                </a:solidFill>
                <a:latin typeface="微软雅黑" panose="020B0503020204020204" charset="-122"/>
                <a:ea typeface="微软雅黑" panose="020B0503020204020204" charset="-122"/>
                <a:cs typeface="+mn-cs"/>
                <a:sym typeface="+mn-ea"/>
              </a:rPr>
              <a:t>注意事项</a:t>
            </a:r>
            <a:endParaRPr lang="zh-CN" altLang="en-US" sz="2400" spc="100" noProof="1" dirty="0">
              <a:solidFill>
                <a:schemeClr val="tx1">
                  <a:lumMod val="75000"/>
                  <a:lumOff val="25000"/>
                </a:schemeClr>
              </a:solidFill>
              <a:latin typeface="微软雅黑" panose="020B0503020204020204" charset="-122"/>
              <a:ea typeface="微软雅黑" panose="020B0503020204020204" charset="-122"/>
              <a:sym typeface="+mn-ea"/>
            </a:endParaRPr>
          </a:p>
        </p:txBody>
      </p:sp>
      <p:sp>
        <p:nvSpPr>
          <p:cNvPr id="17" name="剪去对角的矩形 25"/>
          <p:cNvSpPr/>
          <p:nvPr>
            <p:custDataLst>
              <p:tags r:id="rId11"/>
            </p:custDataLst>
          </p:nvPr>
        </p:nvSpPr>
        <p:spPr>
          <a:xfrm>
            <a:off x="855663" y="4508500"/>
            <a:ext cx="709613" cy="711200"/>
          </a:xfrm>
          <a:prstGeom prst="snip2Diag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p>
            <a:pPr algn="ctr" fontAlgn="base"/>
            <a:endParaRPr kumimoji="1" lang="zh-CN" altLang="en-US" sz="1500" strike="noStrike" noProof="1">
              <a:latin typeface="+mn-ea"/>
            </a:endParaRPr>
          </a:p>
        </p:txBody>
      </p:sp>
      <p:pic>
        <p:nvPicPr>
          <p:cNvPr id="21518" name="图片 1" descr="微信图片_20210111080904"/>
          <p:cNvPicPr>
            <a:picLocks noChangeAspect="1"/>
          </p:cNvPicPr>
          <p:nvPr/>
        </p:nvPicPr>
        <p:blipFill>
          <a:blip r:embed="rId12"/>
          <a:stretch>
            <a:fillRect/>
          </a:stretch>
        </p:blipFill>
        <p:spPr>
          <a:xfrm>
            <a:off x="107950" y="44450"/>
            <a:ext cx="3114675" cy="650875"/>
          </a:xfrm>
          <a:prstGeom prst="rect">
            <a:avLst/>
          </a:prstGeom>
          <a:noFill/>
          <a:ln w="9525">
            <a:noFill/>
          </a:ln>
        </p:spPr>
      </p:pic>
      <p:sp>
        <p:nvSpPr>
          <p:cNvPr id="2" name="文本框 1"/>
          <p:cNvSpPr txBox="1"/>
          <p:nvPr>
            <p:custDataLst>
              <p:tags r:id="rId13"/>
            </p:custDataLst>
          </p:nvPr>
        </p:nvSpPr>
        <p:spPr>
          <a:xfrm>
            <a:off x="912813" y="4574540"/>
            <a:ext cx="593725" cy="573088"/>
          </a:xfrm>
          <a:prstGeom prst="rect">
            <a:avLst/>
          </a:prstGeom>
          <a:noFill/>
        </p:spPr>
        <p:txBody>
          <a:bodyPr vert="horz" wrap="square" lIns="76292" tIns="38146" rIns="76292" bIns="38146" rtlCol="0" anchor="t" anchorCtr="0">
            <a:normAutofit fontScale="80000" lnSpcReduction="20000"/>
          </a:bodyPr>
          <a:p>
            <a:pPr fontAlgn="auto">
              <a:lnSpc>
                <a:spcPct val="130000"/>
              </a:lnSpc>
            </a:pPr>
            <a:r>
              <a:rPr lang="zh-CN" altLang="en-US" sz="3670" b="1" spc="150" noProof="1" dirty="0">
                <a:solidFill>
                  <a:srgbClr val="FFFFFF"/>
                </a:solidFill>
                <a:latin typeface="+mn-ea"/>
                <a:ea typeface="宋体" pitchFamily="2" charset="-122"/>
                <a:cs typeface="+mj-lt"/>
              </a:rPr>
              <a:t>三</a:t>
            </a:r>
            <a:endParaRPr lang="zh-CN" altLang="en-US" sz="3670" b="1" spc="150" noProof="1" dirty="0">
              <a:solidFill>
                <a:srgbClr val="FFFFFF"/>
              </a:solidFill>
              <a:latin typeface="+mn-ea"/>
              <a:ea typeface="宋体" pitchFamily="2" charset="-122"/>
              <a:cs typeface="+mj-lt"/>
            </a:endParaRPr>
          </a:p>
        </p:txBody>
      </p:sp>
    </p:spTree>
    <p:custDataLst>
      <p:tags r:id="rId14"/>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 name="文本框 6"/>
          <p:cNvSpPr txBox="1"/>
          <p:nvPr>
            <p:custDataLst>
              <p:tags r:id="rId1"/>
            </p:custDataLst>
          </p:nvPr>
        </p:nvSpPr>
        <p:spPr bwMode="auto">
          <a:xfrm>
            <a:off x="846138" y="2673350"/>
            <a:ext cx="1393825" cy="1397000"/>
          </a:xfrm>
          <a:prstGeom prst="rect">
            <a:avLst/>
          </a:prstGeom>
          <a:noFill/>
        </p:spPr>
        <p:txBody>
          <a:bodyPr lIns="67500" tIns="35100" rIns="67500" bIns="35100">
            <a:normAutofit/>
          </a:bodyPr>
          <a:lstStyle/>
          <a:p>
            <a:pPr algn="ctr"/>
            <a:r>
              <a:rPr lang="zh-CN" altLang="en-US" sz="8625" noProof="1">
                <a:solidFill>
                  <a:schemeClr val="bg1"/>
                </a:solidFill>
                <a:latin typeface="+mn-lt"/>
                <a:ea typeface="+mn-ea"/>
                <a:sym typeface="Arial" panose="02080604020202020204" pitchFamily="34" charset="0"/>
              </a:rPr>
              <a:t>一</a:t>
            </a:r>
            <a:endParaRPr lang="zh-CN" altLang="en-US" sz="8625" noProof="1">
              <a:solidFill>
                <a:schemeClr val="bg1"/>
              </a:solidFill>
              <a:latin typeface="+mn-lt"/>
              <a:ea typeface="+mn-ea"/>
              <a:sym typeface="Arial" panose="02080604020202020204" pitchFamily="34" charset="0"/>
            </a:endParaRPr>
          </a:p>
        </p:txBody>
      </p:sp>
      <p:sp>
        <p:nvSpPr>
          <p:cNvPr id="8" name="文本框 7"/>
          <p:cNvSpPr txBox="1"/>
          <p:nvPr>
            <p:custDataLst>
              <p:tags r:id="rId2"/>
            </p:custDataLst>
          </p:nvPr>
        </p:nvSpPr>
        <p:spPr>
          <a:xfrm>
            <a:off x="2266950" y="2781300"/>
            <a:ext cx="6973888" cy="911225"/>
          </a:xfrm>
          <a:prstGeom prst="rect">
            <a:avLst/>
          </a:prstGeom>
        </p:spPr>
        <p:txBody>
          <a:bodyPr vert="horz" lIns="67500" tIns="35100" rIns="67500" bIns="35100" rtlCol="0" anchor="b">
            <a:noAutofit/>
          </a:bodyPr>
          <a:lstStyle>
            <a:lvl1pPr defTabSz="914400" eaLnBrk="1" latinLnBrk="0" hangingPunct="1">
              <a:lnSpc>
                <a:spcPct val="120000"/>
              </a:lnSpc>
              <a:buNone/>
              <a:defRPr sz="4400" b="1">
                <a:solidFill>
                  <a:schemeClr val="bg1"/>
                </a:solidFill>
                <a:latin typeface="+mj-lt"/>
                <a:ea typeface="+mj-ea"/>
                <a:cs typeface="+mj-cs"/>
              </a:defRPr>
            </a:lvl1pPr>
          </a:lstStyle>
          <a:p>
            <a:pPr fontAlgn="base">
              <a:lnSpc>
                <a:spcPct val="130000"/>
              </a:lnSpc>
              <a:spcBef>
                <a:spcPts val="0"/>
              </a:spcBef>
              <a:spcAft>
                <a:spcPts val="0"/>
              </a:spcAft>
            </a:pPr>
            <a:r>
              <a:rPr lang="zh-CN" altLang="en-US" sz="2800" strike="noStrike" spc="100" noProof="1" dirty="0">
                <a:solidFill>
                  <a:schemeClr val="bg2"/>
                </a:solidFill>
                <a:latin typeface="+mj-ea"/>
                <a:ea typeface="+mj-ea"/>
                <a:cs typeface="+mj-cs"/>
                <a:sym typeface="+mn-ea"/>
              </a:rPr>
              <a:t>优化调整社保费申报缴纳流程的前后变化</a:t>
            </a:r>
            <a:endParaRPr lang="zh-CN" altLang="en-US" sz="2800" strike="noStrike" spc="100" noProof="1" dirty="0">
              <a:solidFill>
                <a:schemeClr val="bg2"/>
              </a:solidFill>
              <a:latin typeface="+mj-ea"/>
              <a:sym typeface="+mn-ea"/>
            </a:endParaRPr>
          </a:p>
        </p:txBody>
      </p:sp>
      <p:pic>
        <p:nvPicPr>
          <p:cNvPr id="37891" name="图片 1" descr="微信图片_20210111080904"/>
          <p:cNvPicPr>
            <a:picLocks noChangeAspect="1"/>
          </p:cNvPicPr>
          <p:nvPr/>
        </p:nvPicPr>
        <p:blipFill>
          <a:blip r:embed="rId3"/>
          <a:stretch>
            <a:fillRect/>
          </a:stretch>
        </p:blipFill>
        <p:spPr>
          <a:xfrm>
            <a:off x="107950" y="117475"/>
            <a:ext cx="3520440" cy="785495"/>
          </a:xfrm>
          <a:prstGeom prst="rect">
            <a:avLst/>
          </a:prstGeom>
          <a:noFill/>
          <a:ln w="9525">
            <a:noFill/>
          </a:ln>
        </p:spPr>
      </p:pic>
    </p:spTree>
    <p:custDataLst>
      <p:tags r:id="rId4"/>
    </p:custDataLst>
  </p:cSld>
  <p:clrMapOvr>
    <a:masterClrMapping/>
  </p:clrMapOvr>
  <p:transition spd="slow" advTm="0">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2">
            <a:alpha val="82999"/>
          </a:schemeClr>
        </a:solidFill>
        <a:effectLst/>
      </p:bgPr>
    </p:bg>
    <p:spTree>
      <p:nvGrpSpPr>
        <p:cNvPr id="1" name=""/>
        <p:cNvGrpSpPr/>
        <p:nvPr/>
      </p:nvGrpSpPr>
      <p:grpSpPr/>
      <p:sp>
        <p:nvSpPr>
          <p:cNvPr id="5" name="燕尾形箭头 4"/>
          <p:cNvSpPr/>
          <p:nvPr>
            <p:custDataLst>
              <p:tags r:id="rId1"/>
            </p:custDataLst>
          </p:nvPr>
        </p:nvSpPr>
        <p:spPr>
          <a:xfrm>
            <a:off x="1651000" y="1889125"/>
            <a:ext cx="2438400" cy="2009775"/>
          </a:xfrm>
          <a:prstGeom prst="notchedRightArrow">
            <a:avLst/>
          </a:prstGeom>
          <a:gradFill>
            <a:gsLst>
              <a:gs pos="16000">
                <a:schemeClr val="accent1">
                  <a:lumMod val="60000"/>
                  <a:lumOff val="40000"/>
                </a:schemeClr>
              </a:gs>
              <a:gs pos="100000">
                <a:schemeClr val="accent1">
                  <a:alpha val="100000"/>
                </a:schemeClr>
              </a:gs>
            </a:gsLst>
            <a:lin ang="2700000" scaled="0"/>
          </a:gradFill>
          <a:ln>
            <a:noFill/>
          </a:ln>
          <a:effectLst>
            <a:outerShdw blurRad="63500" dist="63500" dir="2700000" algn="tl"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122807" tIns="61133" rIns="61133" bIns="30837"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fontAlgn="base">
              <a:buClrTx/>
              <a:buSzTx/>
              <a:buFontTx/>
            </a:pPr>
            <a:r>
              <a:rPr lang="en-US" altLang="zh-CN" sz="2000" b="1" strike="noStrike" noProof="1">
                <a:latin typeface="+mj-ea"/>
                <a:ea typeface="+mj-ea"/>
                <a:sym typeface="+mn-ea"/>
              </a:rPr>
              <a:t>1</a:t>
            </a:r>
            <a:r>
              <a:rPr lang="zh-CN" altLang="en-US" sz="2000" b="1" strike="noStrike" noProof="1">
                <a:latin typeface="+mj-ea"/>
                <a:ea typeface="+mj-ea"/>
                <a:sym typeface="+mn-ea"/>
              </a:rPr>
              <a:t>参保登记</a:t>
            </a:r>
            <a:endParaRPr lang="zh-CN" altLang="en-US" sz="2000" b="1" strike="noStrike" noProof="1">
              <a:latin typeface="+mj-ea"/>
              <a:ea typeface="+mj-ea"/>
              <a:sym typeface="+mn-ea"/>
            </a:endParaRPr>
          </a:p>
        </p:txBody>
      </p:sp>
      <p:sp>
        <p:nvSpPr>
          <p:cNvPr id="7" name="标题"/>
          <p:cNvSpPr txBox="1"/>
          <p:nvPr>
            <p:custDataLst>
              <p:tags r:id="rId2"/>
            </p:custDataLst>
          </p:nvPr>
        </p:nvSpPr>
        <p:spPr>
          <a:xfrm>
            <a:off x="1692275" y="1179513"/>
            <a:ext cx="2138363" cy="536575"/>
          </a:xfrm>
          <a:prstGeom prst="rect">
            <a:avLst/>
          </a:prstGeom>
          <a:noFill/>
        </p:spPr>
        <p:txBody>
          <a:bodyPr wrap="square" lIns="0" tIns="0" rIns="0" bIns="0" rtlCol="0" anchor="b" anchorCtr="0">
            <a:normAutofit/>
          </a:bodyPr>
          <a:lstStyle/>
          <a:p>
            <a:r>
              <a:rPr lang="zh-CN" altLang="en-US" sz="2000" b="1" spc="300" noProof="1" dirty="0">
                <a:solidFill>
                  <a:schemeClr val="accent1"/>
                </a:solidFill>
                <a:latin typeface="+mj-ea"/>
                <a:ea typeface="+mj-ea"/>
                <a:cs typeface="微软雅黑" panose="020B0503020204020204" charset="-122"/>
              </a:rPr>
              <a:t>社保经办机构</a:t>
            </a:r>
            <a:endParaRPr lang="zh-CN" altLang="en-US" sz="2000" b="1" spc="300" noProof="1" dirty="0">
              <a:solidFill>
                <a:schemeClr val="accent1"/>
              </a:solidFill>
              <a:latin typeface="+mj-ea"/>
              <a:ea typeface="+mj-ea"/>
              <a:cs typeface="微软雅黑" panose="020B0503020204020204" charset="-122"/>
            </a:endParaRPr>
          </a:p>
        </p:txBody>
      </p:sp>
      <p:sp>
        <p:nvSpPr>
          <p:cNvPr id="15" name="燕尾形箭头 14"/>
          <p:cNvSpPr/>
          <p:nvPr>
            <p:custDataLst>
              <p:tags r:id="rId3"/>
            </p:custDataLst>
          </p:nvPr>
        </p:nvSpPr>
        <p:spPr>
          <a:xfrm>
            <a:off x="6515100" y="1879600"/>
            <a:ext cx="2346325" cy="2051050"/>
          </a:xfrm>
          <a:prstGeom prst="notchedRightArrow">
            <a:avLst/>
          </a:prstGeom>
          <a:gradFill>
            <a:gsLst>
              <a:gs pos="16000">
                <a:schemeClr val="accent1">
                  <a:lumMod val="60000"/>
                  <a:lumOff val="40000"/>
                </a:schemeClr>
              </a:gs>
              <a:gs pos="100000">
                <a:schemeClr val="accent1">
                  <a:alpha val="100000"/>
                </a:schemeClr>
              </a:gs>
            </a:gsLst>
            <a:lin ang="2700000" scaled="0"/>
          </a:gradFill>
          <a:ln>
            <a:noFill/>
          </a:ln>
          <a:effectLst>
            <a:outerShdw blurRad="63500" dist="63500" dir="2700000" algn="tl"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122807" tIns="61133" rIns="61133" bIns="30837"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fontAlgn="base">
              <a:buClrTx/>
              <a:buSzTx/>
              <a:buFontTx/>
            </a:pPr>
            <a:r>
              <a:rPr lang="en-US" altLang="zh-CN" sz="2000" b="1" strike="noStrike" noProof="1">
                <a:latin typeface="+mj-ea"/>
                <a:ea typeface="+mj-ea"/>
                <a:sym typeface="+mn-ea"/>
              </a:rPr>
              <a:t>3</a:t>
            </a:r>
            <a:r>
              <a:rPr lang="zh-CN" altLang="en-US" sz="2000" b="1" strike="noStrike" noProof="1">
                <a:latin typeface="+mj-ea"/>
                <a:ea typeface="+mj-ea"/>
                <a:sym typeface="+mn-ea"/>
              </a:rPr>
              <a:t>缴纳社保费</a:t>
            </a:r>
            <a:endParaRPr lang="zh-CN" altLang="en-US" sz="2000" b="1" strike="noStrike" noProof="1">
              <a:latin typeface="+mj-ea"/>
              <a:ea typeface="+mj-ea"/>
              <a:sym typeface="+mn-ea"/>
            </a:endParaRPr>
          </a:p>
        </p:txBody>
      </p:sp>
      <p:sp>
        <p:nvSpPr>
          <p:cNvPr id="20" name="标题"/>
          <p:cNvSpPr txBox="1"/>
          <p:nvPr>
            <p:custDataLst>
              <p:tags r:id="rId4"/>
            </p:custDataLst>
          </p:nvPr>
        </p:nvSpPr>
        <p:spPr>
          <a:xfrm>
            <a:off x="4268470" y="1164590"/>
            <a:ext cx="2067560" cy="555625"/>
          </a:xfrm>
          <a:prstGeom prst="rect">
            <a:avLst/>
          </a:prstGeom>
          <a:noFill/>
        </p:spPr>
        <p:txBody>
          <a:bodyPr wrap="square" lIns="0" tIns="0" rIns="0" bIns="0" rtlCol="0" anchor="b" anchorCtr="0">
            <a:normAutofit/>
            <a:scene3d>
              <a:camera prst="orthographicFront"/>
              <a:lightRig rig="threePt" dir="t"/>
            </a:scene3d>
          </a:bodyPr>
          <a:lstStyle/>
          <a:p>
            <a:r>
              <a:rPr lang="zh-CN" altLang="en-US" sz="2000" b="1" spc="300" noProof="1" dirty="0">
                <a:solidFill>
                  <a:schemeClr val="accent1"/>
                </a:solidFill>
                <a:effectLst>
                  <a:outerShdw blurRad="38100" dist="25400" dir="5400000" algn="ctr" rotWithShape="0">
                    <a:srgbClr val="6E747A">
                      <a:alpha val="43000"/>
                    </a:srgbClr>
                  </a:outerShdw>
                </a:effectLst>
                <a:latin typeface="+mj-ea"/>
                <a:ea typeface="+mj-ea"/>
                <a:cs typeface="微软雅黑" panose="020B0503020204020204" charset="-122"/>
              </a:rPr>
              <a:t>社保经办机构</a:t>
            </a:r>
            <a:endParaRPr lang="zh-CN" altLang="en-US" sz="2000" b="1" spc="300" noProof="1" dirty="0">
              <a:solidFill>
                <a:schemeClr val="accent1"/>
              </a:solidFill>
              <a:effectLst>
                <a:outerShdw blurRad="38100" dist="25400" dir="5400000" algn="ctr" rotWithShape="0">
                  <a:srgbClr val="6E747A">
                    <a:alpha val="43000"/>
                  </a:srgbClr>
                </a:outerShdw>
              </a:effectLst>
              <a:latin typeface="+mj-ea"/>
              <a:ea typeface="+mj-ea"/>
              <a:cs typeface="微软雅黑" panose="020B0503020204020204" charset="-122"/>
            </a:endParaRPr>
          </a:p>
        </p:txBody>
      </p:sp>
      <p:sp>
        <p:nvSpPr>
          <p:cNvPr id="25" name="标题"/>
          <p:cNvSpPr txBox="1"/>
          <p:nvPr>
            <p:custDataLst>
              <p:tags r:id="rId5"/>
            </p:custDataLst>
          </p:nvPr>
        </p:nvSpPr>
        <p:spPr>
          <a:xfrm>
            <a:off x="6721475" y="1276350"/>
            <a:ext cx="1917700" cy="434975"/>
          </a:xfrm>
          <a:prstGeom prst="rect">
            <a:avLst/>
          </a:prstGeom>
          <a:noFill/>
        </p:spPr>
        <p:txBody>
          <a:bodyPr wrap="square" lIns="0" tIns="0" rIns="0" bIns="0" rtlCol="0" anchor="b" anchorCtr="0">
            <a:normAutofit/>
          </a:bodyPr>
          <a:lstStyle/>
          <a:p>
            <a:pPr algn="ctr"/>
            <a:r>
              <a:rPr lang="zh-CN" altLang="en-US" sz="2000" b="1" spc="300" noProof="1" dirty="0">
                <a:solidFill>
                  <a:schemeClr val="accent1"/>
                </a:solidFill>
                <a:latin typeface="+mj-ea"/>
                <a:ea typeface="+mj-ea"/>
                <a:cs typeface="微软雅黑" panose="020B0503020204020204" charset="-122"/>
              </a:rPr>
              <a:t>税务征收部门</a:t>
            </a:r>
            <a:endParaRPr lang="zh-CN" altLang="en-US" sz="2000" b="1" spc="300" noProof="1" dirty="0">
              <a:solidFill>
                <a:schemeClr val="accent1"/>
              </a:solidFill>
              <a:latin typeface="+mj-ea"/>
              <a:ea typeface="+mj-ea"/>
              <a:cs typeface="微软雅黑" panose="020B0503020204020204" charset="-122"/>
            </a:endParaRPr>
          </a:p>
        </p:txBody>
      </p:sp>
      <p:sp>
        <p:nvSpPr>
          <p:cNvPr id="37" name="燕尾形箭头 36"/>
          <p:cNvSpPr/>
          <p:nvPr>
            <p:custDataLst>
              <p:tags r:id="rId6"/>
            </p:custDataLst>
          </p:nvPr>
        </p:nvSpPr>
        <p:spPr>
          <a:xfrm>
            <a:off x="1743075" y="4276725"/>
            <a:ext cx="2851150" cy="1773238"/>
          </a:xfrm>
          <a:prstGeom prst="notchedRightArrow">
            <a:avLst/>
          </a:prstGeom>
          <a:gradFill>
            <a:gsLst>
              <a:gs pos="16000">
                <a:schemeClr val="accent1">
                  <a:lumMod val="60000"/>
                  <a:lumOff val="40000"/>
                </a:schemeClr>
              </a:gs>
              <a:gs pos="100000">
                <a:schemeClr val="accent1">
                  <a:alpha val="100000"/>
                </a:schemeClr>
              </a:gs>
            </a:gsLst>
            <a:lin ang="2700000" scaled="0"/>
          </a:gradFill>
          <a:ln>
            <a:noFill/>
          </a:ln>
          <a:effectLst>
            <a:outerShdw blurRad="63500" dist="63500" dir="2700000" algn="tl"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122807" tIns="61133" rIns="61133" bIns="30837"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fontAlgn="base">
              <a:buClrTx/>
              <a:buSzTx/>
              <a:buFontTx/>
            </a:pPr>
            <a:r>
              <a:rPr lang="en-US" altLang="zh-CN" sz="2000" b="1" strike="noStrike" noProof="1">
                <a:latin typeface="+mj-ea"/>
                <a:ea typeface="+mj-ea"/>
                <a:sym typeface="+mn-ea"/>
              </a:rPr>
              <a:t>1</a:t>
            </a:r>
            <a:r>
              <a:rPr lang="zh-CN" altLang="en-US" sz="2000" b="1" strike="noStrike" noProof="1">
                <a:latin typeface="+mj-ea"/>
                <a:ea typeface="+mj-ea"/>
                <a:sym typeface="+mn-ea"/>
              </a:rPr>
              <a:t>参保登记</a:t>
            </a:r>
            <a:endParaRPr lang="zh-CN" altLang="en-US" sz="2000" b="1" strike="noStrike" noProof="1">
              <a:latin typeface="+mj-ea"/>
              <a:ea typeface="+mj-ea"/>
              <a:sym typeface="+mn-ea"/>
            </a:endParaRPr>
          </a:p>
        </p:txBody>
      </p:sp>
      <p:sp>
        <p:nvSpPr>
          <p:cNvPr id="38" name="燕尾形箭头 37"/>
          <p:cNvSpPr/>
          <p:nvPr>
            <p:custDataLst>
              <p:tags r:id="rId7"/>
            </p:custDataLst>
          </p:nvPr>
        </p:nvSpPr>
        <p:spPr>
          <a:xfrm>
            <a:off x="5724525" y="4322763"/>
            <a:ext cx="2914650" cy="1727200"/>
          </a:xfrm>
          <a:prstGeom prst="notchedRightArrow">
            <a:avLst/>
          </a:prstGeom>
          <a:gradFill>
            <a:gsLst>
              <a:gs pos="16000">
                <a:schemeClr val="accent1">
                  <a:lumMod val="60000"/>
                  <a:lumOff val="40000"/>
                </a:schemeClr>
              </a:gs>
              <a:gs pos="100000">
                <a:schemeClr val="accent1">
                  <a:alpha val="100000"/>
                </a:schemeClr>
              </a:gs>
            </a:gsLst>
            <a:lin ang="2700000" scaled="0"/>
          </a:gradFill>
          <a:ln>
            <a:noFill/>
          </a:ln>
          <a:effectLst>
            <a:outerShdw blurRad="63500" dist="63500" dir="2700000" algn="tl"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122807" tIns="61133" rIns="61133" bIns="30837"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fontAlgn="base">
              <a:buClrTx/>
              <a:buSzTx/>
              <a:buFontTx/>
            </a:pPr>
            <a:r>
              <a:rPr lang="en-US" altLang="zh-CN" sz="2000" b="1" strike="noStrike" noProof="1">
                <a:latin typeface="+mj-ea"/>
                <a:ea typeface="+mj-ea"/>
                <a:sym typeface="+mn-ea"/>
              </a:rPr>
              <a:t>2</a:t>
            </a:r>
            <a:r>
              <a:rPr lang="zh-CN" altLang="en-US" sz="2000" b="1" strike="noStrike" noProof="1">
                <a:latin typeface="+mj-ea"/>
                <a:ea typeface="+mj-ea"/>
                <a:sym typeface="+mn-ea"/>
              </a:rPr>
              <a:t>申报缴费工资和缴纳社保费</a:t>
            </a:r>
            <a:endParaRPr lang="zh-CN" altLang="en-US" sz="2000" b="1" strike="noStrike" noProof="1">
              <a:latin typeface="+mj-ea"/>
              <a:ea typeface="+mj-ea"/>
              <a:sym typeface="+mn-ea"/>
            </a:endParaRPr>
          </a:p>
        </p:txBody>
      </p:sp>
      <p:sp>
        <p:nvSpPr>
          <p:cNvPr id="39" name="燕尾形箭头 38"/>
          <p:cNvSpPr/>
          <p:nvPr>
            <p:custDataLst>
              <p:tags r:id="rId8"/>
            </p:custDataLst>
          </p:nvPr>
        </p:nvSpPr>
        <p:spPr>
          <a:xfrm>
            <a:off x="4140200" y="1989138"/>
            <a:ext cx="2346325" cy="2017713"/>
          </a:xfrm>
          <a:prstGeom prst="notchedRightArrow">
            <a:avLst/>
          </a:prstGeom>
          <a:gradFill>
            <a:gsLst>
              <a:gs pos="16000">
                <a:schemeClr val="accent1">
                  <a:lumMod val="60000"/>
                  <a:lumOff val="40000"/>
                </a:schemeClr>
              </a:gs>
              <a:gs pos="100000">
                <a:schemeClr val="accent1">
                  <a:alpha val="100000"/>
                </a:schemeClr>
              </a:gs>
            </a:gsLst>
            <a:lin ang="2700000" scaled="0"/>
          </a:gradFill>
          <a:ln>
            <a:noFill/>
          </a:ln>
          <a:effectLst>
            <a:outerShdw blurRad="63500" dist="63500" dir="2700000" algn="tl"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122807" tIns="61133" rIns="61133" bIns="30837"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lvl="0" algn="ctr" fontAlgn="base">
              <a:buClrTx/>
              <a:buSzTx/>
              <a:buFontTx/>
            </a:pPr>
            <a:r>
              <a:rPr lang="en-US" altLang="zh-CN" sz="2000" b="1" strike="noStrike" noProof="1">
                <a:latin typeface="+mj-ea"/>
                <a:ea typeface="+mj-ea"/>
                <a:sym typeface="+mn-ea"/>
              </a:rPr>
              <a:t>2</a:t>
            </a:r>
            <a:r>
              <a:rPr lang="zh-CN" altLang="en-US" sz="2000" b="1" strike="noStrike" noProof="1">
                <a:latin typeface="+mj-ea"/>
                <a:ea typeface="+mj-ea"/>
                <a:sym typeface="+mn-ea"/>
              </a:rPr>
              <a:t>申报核定缴费基数</a:t>
            </a:r>
            <a:endParaRPr lang="zh-CN" altLang="en-US" sz="2000" b="1" strike="noStrike" noProof="1">
              <a:latin typeface="+mj-ea"/>
              <a:ea typeface="+mj-ea"/>
              <a:sym typeface="+mn-ea"/>
            </a:endParaRPr>
          </a:p>
        </p:txBody>
      </p:sp>
      <p:sp>
        <p:nvSpPr>
          <p:cNvPr id="56" name="文本框 55"/>
          <p:cNvSpPr txBox="1"/>
          <p:nvPr/>
        </p:nvSpPr>
        <p:spPr>
          <a:xfrm>
            <a:off x="1928813" y="6165850"/>
            <a:ext cx="2211388" cy="398463"/>
          </a:xfrm>
          <a:prstGeom prst="rect">
            <a:avLst/>
          </a:prstGeom>
          <a:noFill/>
        </p:spPr>
        <p:txBody>
          <a:bodyPr wrap="square" rtlCol="0" anchor="t">
            <a:spAutoFit/>
          </a:bodyPr>
          <a:p>
            <a:r>
              <a:rPr lang="zh-CN" altLang="en-US" sz="2000" b="1" spc="300" noProof="1" dirty="0">
                <a:solidFill>
                  <a:schemeClr val="accent1"/>
                </a:solidFill>
                <a:latin typeface="+mj-ea"/>
                <a:ea typeface="+mj-ea"/>
                <a:cs typeface="微软雅黑" panose="020B0503020204020204" charset="-122"/>
                <a:sym typeface="+mn-ea"/>
              </a:rPr>
              <a:t>社保经办机构</a:t>
            </a:r>
            <a:endParaRPr lang="zh-CN" altLang="en-US" sz="2000" b="1" spc="300" noProof="1" dirty="0">
              <a:solidFill>
                <a:schemeClr val="accent1"/>
              </a:solidFill>
              <a:latin typeface="+mj-ea"/>
              <a:ea typeface="+mj-ea"/>
              <a:cs typeface="微软雅黑" panose="020B0503020204020204" charset="-122"/>
              <a:sym typeface="+mn-ea"/>
            </a:endParaRPr>
          </a:p>
        </p:txBody>
      </p:sp>
      <p:sp>
        <p:nvSpPr>
          <p:cNvPr id="57" name="文本框 56"/>
          <p:cNvSpPr txBox="1"/>
          <p:nvPr/>
        </p:nvSpPr>
        <p:spPr>
          <a:xfrm>
            <a:off x="5940425" y="6175375"/>
            <a:ext cx="2216150" cy="428625"/>
          </a:xfrm>
          <a:prstGeom prst="rect">
            <a:avLst/>
          </a:prstGeom>
          <a:noFill/>
        </p:spPr>
        <p:txBody>
          <a:bodyPr wrap="square" rtlCol="0" anchor="t">
            <a:noAutofit/>
          </a:bodyPr>
          <a:p>
            <a:r>
              <a:rPr lang="zh-CN" altLang="en-US" sz="2000" b="1" spc="300" noProof="1" dirty="0">
                <a:solidFill>
                  <a:schemeClr val="accent1"/>
                </a:solidFill>
                <a:latin typeface="+mj-ea"/>
                <a:ea typeface="+mj-ea"/>
                <a:cs typeface="微软雅黑" panose="020B0503020204020204" charset="-122"/>
                <a:sym typeface="+mn-ea"/>
              </a:rPr>
              <a:t>税务征收部门</a:t>
            </a:r>
            <a:endParaRPr lang="zh-CN" altLang="en-US" sz="2000" b="1" spc="300" noProof="1" dirty="0">
              <a:solidFill>
                <a:schemeClr val="accent1"/>
              </a:solidFill>
              <a:latin typeface="+mj-ea"/>
              <a:ea typeface="+mj-ea"/>
              <a:cs typeface="微软雅黑" panose="020B0503020204020204" charset="-122"/>
              <a:sym typeface="+mn-ea"/>
            </a:endParaRPr>
          </a:p>
        </p:txBody>
      </p:sp>
      <p:cxnSp>
        <p:nvCxnSpPr>
          <p:cNvPr id="60" name="直接连接符 59"/>
          <p:cNvCxnSpPr/>
          <p:nvPr/>
        </p:nvCxnSpPr>
        <p:spPr>
          <a:xfrm>
            <a:off x="25400" y="4149725"/>
            <a:ext cx="9093200" cy="7938"/>
          </a:xfrm>
          <a:prstGeom prst="line">
            <a:avLst/>
          </a:prstGeom>
        </p:spPr>
        <p:style>
          <a:lnRef idx="3">
            <a:schemeClr val="accent1"/>
          </a:lnRef>
          <a:fillRef idx="0">
            <a:srgbClr val="FFFFFF"/>
          </a:fillRef>
          <a:effectRef idx="0">
            <a:srgbClr val="FFFFFF"/>
          </a:effectRef>
          <a:fontRef idx="minor">
            <a:schemeClr val="tx1"/>
          </a:fontRef>
        </p:style>
      </p:cxnSp>
      <p:sp>
        <p:nvSpPr>
          <p:cNvPr id="24589" name="文本框 60"/>
          <p:cNvSpPr txBox="1"/>
          <p:nvPr/>
        </p:nvSpPr>
        <p:spPr>
          <a:xfrm>
            <a:off x="0" y="2636838"/>
            <a:ext cx="1525588" cy="782637"/>
          </a:xfrm>
          <a:prstGeom prst="rect">
            <a:avLst/>
          </a:prstGeom>
          <a:noFill/>
          <a:ln w="9525">
            <a:noFill/>
          </a:ln>
        </p:spPr>
        <p:txBody>
          <a:bodyPr wrap="square" anchor="t" anchorCtr="0"/>
          <a:p>
            <a:r>
              <a:rPr lang="zh-CN" altLang="en-US" sz="2000" b="1">
                <a:solidFill>
                  <a:srgbClr val="FF0000"/>
                </a:solidFill>
                <a:latin typeface="Arial" panose="02080604020202020204" pitchFamily="34" charset="0"/>
                <a:ea typeface="微软雅黑" panose="020B0503020204020204" charset="-122"/>
              </a:rPr>
              <a:t>优化调整前</a:t>
            </a:r>
            <a:endParaRPr lang="zh-CN" altLang="en-US" sz="2000" b="1">
              <a:solidFill>
                <a:srgbClr val="FF0000"/>
              </a:solidFill>
              <a:latin typeface="Arial" panose="02080604020202020204" pitchFamily="34" charset="0"/>
              <a:ea typeface="微软雅黑" panose="020B0503020204020204" charset="-122"/>
            </a:endParaRPr>
          </a:p>
        </p:txBody>
      </p:sp>
      <p:sp>
        <p:nvSpPr>
          <p:cNvPr id="24590" name="文本框 61"/>
          <p:cNvSpPr txBox="1"/>
          <p:nvPr>
            <p:custDataLst>
              <p:tags r:id="rId9"/>
            </p:custDataLst>
          </p:nvPr>
        </p:nvSpPr>
        <p:spPr>
          <a:xfrm>
            <a:off x="0" y="5013325"/>
            <a:ext cx="1635125" cy="792163"/>
          </a:xfrm>
          <a:prstGeom prst="rect">
            <a:avLst/>
          </a:prstGeom>
          <a:noFill/>
          <a:ln w="9525">
            <a:noFill/>
          </a:ln>
        </p:spPr>
        <p:txBody>
          <a:bodyPr wrap="square" anchor="t" anchorCtr="0"/>
          <a:p>
            <a:r>
              <a:rPr lang="zh-CN" altLang="en-US" sz="2000" b="1">
                <a:solidFill>
                  <a:srgbClr val="FF0000"/>
                </a:solidFill>
                <a:latin typeface="Arial" panose="02080604020202020204" pitchFamily="34" charset="0"/>
                <a:ea typeface="微软雅黑" panose="020B0503020204020204" charset="-122"/>
              </a:rPr>
              <a:t>优化调整后</a:t>
            </a:r>
            <a:endParaRPr lang="zh-CN" altLang="en-US" sz="2000" b="1">
              <a:solidFill>
                <a:srgbClr val="FF0000"/>
              </a:solidFill>
              <a:latin typeface="Arial" panose="02080604020202020204" pitchFamily="34" charset="0"/>
              <a:ea typeface="微软雅黑" panose="020B0503020204020204" charset="-122"/>
            </a:endParaRPr>
          </a:p>
        </p:txBody>
      </p:sp>
      <p:sp>
        <p:nvSpPr>
          <p:cNvPr id="2" name="文本框 1"/>
          <p:cNvSpPr txBox="1"/>
          <p:nvPr/>
        </p:nvSpPr>
        <p:spPr>
          <a:xfrm>
            <a:off x="179388" y="188913"/>
            <a:ext cx="7726363" cy="582613"/>
          </a:xfrm>
          <a:prstGeom prst="rect">
            <a:avLst/>
          </a:prstGeom>
          <a:noFill/>
        </p:spPr>
        <p:txBody>
          <a:bodyPr wrap="none" rtlCol="0">
            <a:spAutoFit/>
          </a:bodyPr>
          <a:p>
            <a:r>
              <a:rPr lang="zh-CN" altLang="en-US" sz="3200" b="1" spc="100" noProof="1" dirty="0">
                <a:solidFill>
                  <a:srgbClr val="FF0000"/>
                </a:solidFill>
                <a:latin typeface="微软雅黑" panose="020B0503020204020204" charset="-122"/>
                <a:ea typeface="微软雅黑" panose="020B0503020204020204" charset="-122"/>
                <a:cs typeface="+mn-cs"/>
                <a:sym typeface="+mn-ea"/>
              </a:rPr>
              <a:t>优化调整社保费申报缴纳流程的前后变化</a:t>
            </a:r>
            <a:endParaRPr lang="zh-CN" altLang="en-US" sz="3200" b="1" spc="100" noProof="1" dirty="0">
              <a:solidFill>
                <a:srgbClr val="FF0000"/>
              </a:solidFill>
              <a:latin typeface="微软雅黑" panose="020B0503020204020204" charset="-122"/>
              <a:ea typeface="微软雅黑" panose="020B0503020204020204" charset="-122"/>
              <a:sym typeface="+mn-ea"/>
            </a:endParaRPr>
          </a:p>
        </p:txBody>
      </p:sp>
    </p:spTree>
    <p:custDataLst>
      <p:tags r:id="rId10"/>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 name="泪滴形 29"/>
          <p:cNvSpPr/>
          <p:nvPr>
            <p:custDataLst>
              <p:tags r:id="rId1"/>
            </p:custDataLst>
          </p:nvPr>
        </p:nvSpPr>
        <p:spPr>
          <a:xfrm rot="8100000">
            <a:off x="3584575" y="428625"/>
            <a:ext cx="1890713" cy="1947863"/>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350" strike="noStrike" noProof="1">
              <a:solidFill>
                <a:prstClr val="white"/>
              </a:solidFill>
            </a:endParaRPr>
          </a:p>
        </p:txBody>
      </p:sp>
      <p:sp>
        <p:nvSpPr>
          <p:cNvPr id="25602" name="文本框 31"/>
          <p:cNvSpPr txBox="1"/>
          <p:nvPr>
            <p:custDataLst>
              <p:tags r:id="rId2"/>
            </p:custDataLst>
          </p:nvPr>
        </p:nvSpPr>
        <p:spPr>
          <a:xfrm>
            <a:off x="3794125" y="836613"/>
            <a:ext cx="1390650" cy="1166812"/>
          </a:xfrm>
          <a:prstGeom prst="rect">
            <a:avLst/>
          </a:prstGeom>
          <a:noFill/>
          <a:ln w="9525">
            <a:noFill/>
          </a:ln>
        </p:spPr>
        <p:txBody>
          <a:bodyPr wrap="square" anchor="ctr" anchorCtr="0"/>
          <a:p>
            <a:pPr algn="ctr"/>
            <a:r>
              <a:rPr lang="zh-CN" altLang="en-US" sz="2800" b="1" dirty="0">
                <a:latin typeface="Arial" panose="02080604020202020204" pitchFamily="34" charset="0"/>
                <a:ea typeface="宋体" pitchFamily="2" charset="-122"/>
              </a:rPr>
              <a:t>社保经办机构</a:t>
            </a:r>
            <a:endParaRPr lang="zh-CN" altLang="en-US" sz="2800" b="1" dirty="0">
              <a:latin typeface="Arial" panose="02080604020202020204" pitchFamily="34" charset="0"/>
              <a:ea typeface="宋体" pitchFamily="2" charset="-122"/>
            </a:endParaRPr>
          </a:p>
        </p:txBody>
      </p:sp>
      <p:sp>
        <p:nvSpPr>
          <p:cNvPr id="4" name="泪滴形 3"/>
          <p:cNvSpPr/>
          <p:nvPr>
            <p:custDataLst>
              <p:tags r:id="rId3"/>
            </p:custDataLst>
          </p:nvPr>
        </p:nvSpPr>
        <p:spPr>
          <a:xfrm rot="18900000">
            <a:off x="2625725" y="3059113"/>
            <a:ext cx="581025" cy="581025"/>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350" strike="noStrike" noProof="1">
              <a:solidFill>
                <a:prstClr val="white"/>
              </a:solidFill>
            </a:endParaRPr>
          </a:p>
        </p:txBody>
      </p:sp>
      <p:sp>
        <p:nvSpPr>
          <p:cNvPr id="5" name="泪滴形 4"/>
          <p:cNvSpPr/>
          <p:nvPr>
            <p:custDataLst>
              <p:tags r:id="rId4"/>
            </p:custDataLst>
          </p:nvPr>
        </p:nvSpPr>
        <p:spPr>
          <a:xfrm rot="18900000">
            <a:off x="3992563" y="3059113"/>
            <a:ext cx="581025" cy="581025"/>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350" strike="noStrike" noProof="1">
              <a:solidFill>
                <a:prstClr val="white"/>
              </a:solidFill>
            </a:endParaRPr>
          </a:p>
        </p:txBody>
      </p:sp>
      <p:sp>
        <p:nvSpPr>
          <p:cNvPr id="6" name="泪滴形 5"/>
          <p:cNvSpPr/>
          <p:nvPr>
            <p:custDataLst>
              <p:tags r:id="rId5"/>
            </p:custDataLst>
          </p:nvPr>
        </p:nvSpPr>
        <p:spPr>
          <a:xfrm rot="18900000">
            <a:off x="5372100" y="3059113"/>
            <a:ext cx="581025" cy="581025"/>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350" strike="noStrike" noProof="1">
              <a:solidFill>
                <a:prstClr val="white"/>
              </a:solidFill>
            </a:endParaRPr>
          </a:p>
        </p:txBody>
      </p:sp>
      <p:sp>
        <p:nvSpPr>
          <p:cNvPr id="7" name="泪滴形 6"/>
          <p:cNvSpPr/>
          <p:nvPr>
            <p:custDataLst>
              <p:tags r:id="rId6"/>
            </p:custDataLst>
          </p:nvPr>
        </p:nvSpPr>
        <p:spPr>
          <a:xfrm rot="18900000">
            <a:off x="196850" y="3044825"/>
            <a:ext cx="582613" cy="581025"/>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en-US" altLang="zh-CN" sz="1350" strike="noStrike" noProof="1">
              <a:solidFill>
                <a:prstClr val="white"/>
              </a:solidFill>
            </a:endParaRPr>
          </a:p>
        </p:txBody>
      </p:sp>
      <p:sp>
        <p:nvSpPr>
          <p:cNvPr id="8" name="泪滴形 7"/>
          <p:cNvSpPr/>
          <p:nvPr>
            <p:custDataLst>
              <p:tags r:id="rId7"/>
            </p:custDataLst>
          </p:nvPr>
        </p:nvSpPr>
        <p:spPr>
          <a:xfrm rot="18900000">
            <a:off x="1408113" y="3044825"/>
            <a:ext cx="581025" cy="581025"/>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350" strike="noStrike" noProof="1">
              <a:solidFill>
                <a:prstClr val="white"/>
              </a:solidFill>
            </a:endParaRPr>
          </a:p>
        </p:txBody>
      </p:sp>
      <p:sp>
        <p:nvSpPr>
          <p:cNvPr id="25608" name="文本框 8"/>
          <p:cNvSpPr txBox="1"/>
          <p:nvPr>
            <p:custDataLst>
              <p:tags r:id="rId8"/>
            </p:custDataLst>
          </p:nvPr>
        </p:nvSpPr>
        <p:spPr>
          <a:xfrm>
            <a:off x="34925" y="3592513"/>
            <a:ext cx="1219200" cy="469900"/>
          </a:xfrm>
          <a:prstGeom prst="rect">
            <a:avLst/>
          </a:prstGeom>
          <a:noFill/>
          <a:ln w="9525">
            <a:noFill/>
          </a:ln>
        </p:spPr>
        <p:txBody>
          <a:bodyPr wrap="square" anchor="b" anchorCtr="0"/>
          <a:p>
            <a:pPr algn="ctr"/>
            <a:r>
              <a:rPr lang="zh-CN" altLang="en-US" b="1" dirty="0">
                <a:solidFill>
                  <a:srgbClr val="FF0000"/>
                </a:solidFill>
                <a:latin typeface="Arial" panose="02080604020202020204" pitchFamily="34" charset="0"/>
                <a:ea typeface="黑体" panose="02010609060101010101" charset="-122"/>
              </a:rPr>
              <a:t>单位登记</a:t>
            </a:r>
            <a:endParaRPr lang="zh-CN" altLang="en-US" b="1" dirty="0">
              <a:solidFill>
                <a:srgbClr val="FF0000"/>
              </a:solidFill>
              <a:latin typeface="Arial" panose="02080604020202020204" pitchFamily="34" charset="0"/>
              <a:ea typeface="黑体" panose="02010609060101010101" charset="-122"/>
            </a:endParaRPr>
          </a:p>
        </p:txBody>
      </p:sp>
      <p:sp>
        <p:nvSpPr>
          <p:cNvPr id="25609" name="文本框 9"/>
          <p:cNvSpPr txBox="1"/>
          <p:nvPr>
            <p:custDataLst>
              <p:tags r:id="rId9"/>
            </p:custDataLst>
          </p:nvPr>
        </p:nvSpPr>
        <p:spPr>
          <a:xfrm>
            <a:off x="77788" y="4054475"/>
            <a:ext cx="1217612" cy="1266825"/>
          </a:xfrm>
          <a:prstGeom prst="rect">
            <a:avLst/>
          </a:prstGeom>
          <a:noFill/>
          <a:ln w="9525">
            <a:noFill/>
          </a:ln>
        </p:spPr>
        <p:txBody>
          <a:bodyPr wrap="square" anchor="t" anchorCtr="0"/>
          <a:p>
            <a:pPr algn="ctr"/>
            <a:r>
              <a:rPr lang="zh-CN" altLang="en-US" dirty="0">
                <a:latin typeface="Arial" panose="02080604020202020204" pitchFamily="34" charset="0"/>
                <a:ea typeface="宋体" pitchFamily="2" charset="-122"/>
              </a:rPr>
              <a:t>社保参保登记、基本信息变更和单位注销</a:t>
            </a:r>
            <a:endParaRPr lang="zh-CN" altLang="en-US" dirty="0">
              <a:latin typeface="Arial" panose="02080604020202020204" pitchFamily="34" charset="0"/>
              <a:ea typeface="宋体" pitchFamily="2" charset="-122"/>
            </a:endParaRPr>
          </a:p>
        </p:txBody>
      </p:sp>
      <p:sp>
        <p:nvSpPr>
          <p:cNvPr id="25610" name="文本框 10"/>
          <p:cNvSpPr txBox="1"/>
          <p:nvPr>
            <p:custDataLst>
              <p:tags r:id="rId10"/>
            </p:custDataLst>
          </p:nvPr>
        </p:nvSpPr>
        <p:spPr>
          <a:xfrm>
            <a:off x="1187450" y="3592513"/>
            <a:ext cx="1217613" cy="461962"/>
          </a:xfrm>
          <a:prstGeom prst="rect">
            <a:avLst/>
          </a:prstGeom>
          <a:noFill/>
          <a:ln w="9525">
            <a:noFill/>
          </a:ln>
        </p:spPr>
        <p:txBody>
          <a:bodyPr wrap="square" anchor="b" anchorCtr="0"/>
          <a:p>
            <a:pPr algn="ctr"/>
            <a:r>
              <a:rPr lang="zh-CN" altLang="en-US" b="1" dirty="0">
                <a:solidFill>
                  <a:srgbClr val="FF0000"/>
                </a:solidFill>
                <a:latin typeface="Arial" panose="02080604020202020204" pitchFamily="34" charset="0"/>
                <a:ea typeface="黑体" panose="02010609060101010101" charset="-122"/>
              </a:rPr>
              <a:t>人员登记</a:t>
            </a:r>
            <a:endParaRPr lang="zh-CN" altLang="en-US" b="1" dirty="0">
              <a:solidFill>
                <a:srgbClr val="FF0000"/>
              </a:solidFill>
              <a:latin typeface="Arial" panose="02080604020202020204" pitchFamily="34" charset="0"/>
              <a:ea typeface="黑体" panose="02010609060101010101" charset="-122"/>
            </a:endParaRPr>
          </a:p>
        </p:txBody>
      </p:sp>
      <p:sp>
        <p:nvSpPr>
          <p:cNvPr id="25611" name="文本框 11"/>
          <p:cNvSpPr txBox="1"/>
          <p:nvPr>
            <p:custDataLst>
              <p:tags r:id="rId11"/>
            </p:custDataLst>
          </p:nvPr>
        </p:nvSpPr>
        <p:spPr>
          <a:xfrm>
            <a:off x="1260475" y="4064000"/>
            <a:ext cx="1217613" cy="1247775"/>
          </a:xfrm>
          <a:prstGeom prst="rect">
            <a:avLst/>
          </a:prstGeom>
          <a:noFill/>
          <a:ln w="9525">
            <a:noFill/>
          </a:ln>
        </p:spPr>
        <p:txBody>
          <a:bodyPr wrap="square" anchor="t" anchorCtr="0"/>
          <a:p>
            <a:pPr algn="ctr"/>
            <a:r>
              <a:rPr lang="zh-CN" altLang="en-US" dirty="0">
                <a:latin typeface="Arial" panose="02080604020202020204" pitchFamily="34" charset="0"/>
                <a:ea typeface="宋体" pitchFamily="2" charset="-122"/>
              </a:rPr>
              <a:t>单位职工增减变动和人员基本信息变更</a:t>
            </a:r>
            <a:endParaRPr lang="zh-CN" altLang="en-US" dirty="0">
              <a:latin typeface="Arial" panose="02080604020202020204" pitchFamily="34" charset="0"/>
              <a:ea typeface="宋体" pitchFamily="2" charset="-122"/>
            </a:endParaRPr>
          </a:p>
        </p:txBody>
      </p:sp>
      <p:sp>
        <p:nvSpPr>
          <p:cNvPr id="25612" name="文本框 12"/>
          <p:cNvSpPr txBox="1"/>
          <p:nvPr>
            <p:custDataLst>
              <p:tags r:id="rId12"/>
            </p:custDataLst>
          </p:nvPr>
        </p:nvSpPr>
        <p:spPr>
          <a:xfrm>
            <a:off x="2195513" y="3533775"/>
            <a:ext cx="1741487" cy="520700"/>
          </a:xfrm>
          <a:prstGeom prst="rect">
            <a:avLst/>
          </a:prstGeom>
          <a:noFill/>
          <a:ln w="9525">
            <a:noFill/>
          </a:ln>
        </p:spPr>
        <p:txBody>
          <a:bodyPr wrap="square" anchor="b" anchorCtr="0"/>
          <a:p>
            <a:pPr algn="ctr"/>
            <a:r>
              <a:rPr lang="zh-CN" altLang="en-US" b="1" dirty="0">
                <a:solidFill>
                  <a:srgbClr val="FF0000"/>
                </a:solidFill>
                <a:latin typeface="Arial" panose="02080604020202020204" pitchFamily="34" charset="0"/>
                <a:ea typeface="黑体" panose="02010609060101010101" charset="-122"/>
              </a:rPr>
              <a:t>职业年金</a:t>
            </a:r>
            <a:endParaRPr lang="zh-CN" altLang="en-US" b="1" dirty="0">
              <a:solidFill>
                <a:srgbClr val="FF0000"/>
              </a:solidFill>
              <a:latin typeface="Arial" panose="02080604020202020204" pitchFamily="34" charset="0"/>
              <a:ea typeface="黑体" panose="02010609060101010101" charset="-122"/>
            </a:endParaRPr>
          </a:p>
        </p:txBody>
      </p:sp>
      <p:sp>
        <p:nvSpPr>
          <p:cNvPr id="25613" name="文本框 13"/>
          <p:cNvSpPr txBox="1"/>
          <p:nvPr>
            <p:custDataLst>
              <p:tags r:id="rId13"/>
            </p:custDataLst>
          </p:nvPr>
        </p:nvSpPr>
        <p:spPr>
          <a:xfrm>
            <a:off x="2463165" y="4077335"/>
            <a:ext cx="1206500" cy="1509713"/>
          </a:xfrm>
          <a:prstGeom prst="rect">
            <a:avLst/>
          </a:prstGeom>
          <a:noFill/>
          <a:ln w="9525">
            <a:noFill/>
          </a:ln>
        </p:spPr>
        <p:txBody>
          <a:bodyPr wrap="square" anchor="t" anchorCtr="0"/>
          <a:p>
            <a:pPr algn="ctr"/>
            <a:r>
              <a:rPr lang="zh-CN" altLang="en-US" dirty="0">
                <a:latin typeface="宋体" pitchFamily="2" charset="-122"/>
                <a:ea typeface="宋体" pitchFamily="2" charset="-122"/>
                <a:sym typeface="黑体" panose="02010609060101010101" charset="-122"/>
              </a:rPr>
              <a:t>职业年金基数申报等所有业务</a:t>
            </a:r>
            <a:endParaRPr lang="zh-CN" altLang="en-US" dirty="0">
              <a:latin typeface="宋体" pitchFamily="2" charset="-122"/>
              <a:ea typeface="宋体" pitchFamily="2" charset="-122"/>
              <a:sym typeface="黑体" panose="02010609060101010101" charset="-122"/>
            </a:endParaRPr>
          </a:p>
        </p:txBody>
      </p:sp>
      <p:sp>
        <p:nvSpPr>
          <p:cNvPr id="25614" name="文本框 14"/>
          <p:cNvSpPr txBox="1"/>
          <p:nvPr>
            <p:custDataLst>
              <p:tags r:id="rId14"/>
            </p:custDataLst>
          </p:nvPr>
        </p:nvSpPr>
        <p:spPr>
          <a:xfrm>
            <a:off x="3611563" y="3746500"/>
            <a:ext cx="1639887" cy="568325"/>
          </a:xfrm>
          <a:prstGeom prst="rect">
            <a:avLst/>
          </a:prstGeom>
          <a:noFill/>
          <a:ln w="9525">
            <a:noFill/>
          </a:ln>
        </p:spPr>
        <p:txBody>
          <a:bodyPr wrap="square" anchor="b" anchorCtr="0"/>
          <a:p>
            <a:pPr algn="ctr"/>
            <a:r>
              <a:rPr lang="zh-CN" altLang="en-US" b="1" dirty="0">
                <a:solidFill>
                  <a:srgbClr val="FF0000"/>
                </a:solidFill>
                <a:latin typeface="Arial" panose="02080604020202020204" pitchFamily="34" charset="0"/>
                <a:ea typeface="黑体" panose="02010609060101010101" charset="-122"/>
              </a:rPr>
              <a:t>参保登记</a:t>
            </a:r>
            <a:endParaRPr lang="zh-CN" altLang="en-US" b="1" dirty="0">
              <a:solidFill>
                <a:srgbClr val="FF0000"/>
              </a:solidFill>
              <a:latin typeface="Arial" panose="02080604020202020204" pitchFamily="34" charset="0"/>
              <a:ea typeface="黑体" panose="02010609060101010101" charset="-122"/>
            </a:endParaRPr>
          </a:p>
          <a:p>
            <a:pPr algn="ctr"/>
            <a:r>
              <a:rPr lang="zh-CN" altLang="en-US" b="1" dirty="0">
                <a:solidFill>
                  <a:srgbClr val="FF0000"/>
                </a:solidFill>
                <a:latin typeface="Arial" panose="02080604020202020204" pitchFamily="34" charset="0"/>
                <a:ea typeface="黑体" panose="02010609060101010101" charset="-122"/>
              </a:rPr>
              <a:t>前的补缴</a:t>
            </a:r>
            <a:endParaRPr lang="zh-CN" altLang="en-US" b="1" dirty="0">
              <a:solidFill>
                <a:srgbClr val="FF0000"/>
              </a:solidFill>
              <a:latin typeface="Arial" panose="02080604020202020204" pitchFamily="34" charset="0"/>
              <a:ea typeface="黑体" panose="02010609060101010101" charset="-122"/>
            </a:endParaRPr>
          </a:p>
        </p:txBody>
      </p:sp>
      <p:sp>
        <p:nvSpPr>
          <p:cNvPr id="25615" name="文本框 15"/>
          <p:cNvSpPr txBox="1"/>
          <p:nvPr>
            <p:custDataLst>
              <p:tags r:id="rId15"/>
            </p:custDataLst>
          </p:nvPr>
        </p:nvSpPr>
        <p:spPr>
          <a:xfrm>
            <a:off x="3839845" y="4227830"/>
            <a:ext cx="1219200" cy="1509713"/>
          </a:xfrm>
          <a:prstGeom prst="rect">
            <a:avLst/>
          </a:prstGeom>
          <a:noFill/>
          <a:ln w="9525">
            <a:noFill/>
          </a:ln>
        </p:spPr>
        <p:txBody>
          <a:bodyPr wrap="square" anchor="t" anchorCtr="0"/>
          <a:p>
            <a:pPr algn="ctr"/>
            <a:r>
              <a:rPr lang="zh-CN" altLang="en-US" dirty="0">
                <a:latin typeface="Arial" panose="02080604020202020204" pitchFamily="34" charset="0"/>
                <a:ea typeface="宋体" pitchFamily="2" charset="-122"/>
              </a:rPr>
              <a:t>职工办理参保登记日期前的补缴</a:t>
            </a:r>
            <a:endParaRPr lang="zh-CN" altLang="en-US" dirty="0">
              <a:latin typeface="Arial" panose="02080604020202020204" pitchFamily="34" charset="0"/>
              <a:ea typeface="宋体" pitchFamily="2" charset="-122"/>
            </a:endParaRPr>
          </a:p>
        </p:txBody>
      </p:sp>
      <p:sp>
        <p:nvSpPr>
          <p:cNvPr id="25616" name="文本框 16"/>
          <p:cNvSpPr txBox="1"/>
          <p:nvPr>
            <p:custDataLst>
              <p:tags r:id="rId16"/>
            </p:custDataLst>
          </p:nvPr>
        </p:nvSpPr>
        <p:spPr>
          <a:xfrm>
            <a:off x="5043488" y="3584575"/>
            <a:ext cx="1217612" cy="468313"/>
          </a:xfrm>
          <a:prstGeom prst="rect">
            <a:avLst/>
          </a:prstGeom>
          <a:noFill/>
          <a:ln w="9525">
            <a:noFill/>
          </a:ln>
        </p:spPr>
        <p:txBody>
          <a:bodyPr wrap="square" anchor="b" anchorCtr="0"/>
          <a:p>
            <a:pPr algn="ctr"/>
            <a:r>
              <a:rPr lang="zh-CN" altLang="en-US" b="1" dirty="0">
                <a:solidFill>
                  <a:srgbClr val="FF0000"/>
                </a:solidFill>
                <a:latin typeface="Arial" panose="02080604020202020204" pitchFamily="34" charset="0"/>
                <a:ea typeface="黑体" panose="02010609060101010101" charset="-122"/>
              </a:rPr>
              <a:t>退费</a:t>
            </a:r>
            <a:endParaRPr lang="zh-CN" altLang="en-US" b="1" dirty="0">
              <a:solidFill>
                <a:srgbClr val="FF0000"/>
              </a:solidFill>
              <a:latin typeface="Arial" panose="02080604020202020204" pitchFamily="34" charset="0"/>
              <a:ea typeface="黑体" panose="02010609060101010101" charset="-122"/>
            </a:endParaRPr>
          </a:p>
        </p:txBody>
      </p:sp>
      <p:sp>
        <p:nvSpPr>
          <p:cNvPr id="25617" name="文本框 17"/>
          <p:cNvSpPr txBox="1"/>
          <p:nvPr>
            <p:custDataLst>
              <p:tags r:id="rId17"/>
            </p:custDataLst>
          </p:nvPr>
        </p:nvSpPr>
        <p:spPr>
          <a:xfrm>
            <a:off x="5178108" y="4146550"/>
            <a:ext cx="1217612" cy="1435100"/>
          </a:xfrm>
          <a:prstGeom prst="rect">
            <a:avLst/>
          </a:prstGeom>
          <a:noFill/>
          <a:ln w="9525">
            <a:noFill/>
          </a:ln>
        </p:spPr>
        <p:txBody>
          <a:bodyPr wrap="square" anchor="t" anchorCtr="0"/>
          <a:p>
            <a:pPr algn="ctr"/>
            <a:r>
              <a:rPr lang="zh-CN" altLang="en-US" dirty="0">
                <a:latin typeface="Arial" panose="02080604020202020204" pitchFamily="34" charset="0"/>
                <a:ea typeface="宋体" pitchFamily="2" charset="-122"/>
              </a:rPr>
              <a:t>多缴、误缴等原因退费业务</a:t>
            </a:r>
            <a:endParaRPr lang="zh-CN" altLang="en-US" dirty="0">
              <a:latin typeface="Arial" panose="02080604020202020204" pitchFamily="34" charset="0"/>
              <a:ea typeface="宋体" pitchFamily="2" charset="-122"/>
            </a:endParaRPr>
          </a:p>
        </p:txBody>
      </p:sp>
      <p:sp>
        <p:nvSpPr>
          <p:cNvPr id="38" name="泪滴形 37"/>
          <p:cNvSpPr/>
          <p:nvPr>
            <p:custDataLst>
              <p:tags r:id="rId18"/>
            </p:custDataLst>
          </p:nvPr>
        </p:nvSpPr>
        <p:spPr>
          <a:xfrm rot="18900000">
            <a:off x="8097838" y="3059113"/>
            <a:ext cx="581025" cy="581025"/>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350" strike="noStrike" noProof="1">
              <a:solidFill>
                <a:prstClr val="white"/>
              </a:solidFill>
            </a:endParaRPr>
          </a:p>
        </p:txBody>
      </p:sp>
      <p:sp>
        <p:nvSpPr>
          <p:cNvPr id="25619" name="文本框 38"/>
          <p:cNvSpPr txBox="1"/>
          <p:nvPr>
            <p:custDataLst>
              <p:tags r:id="rId19"/>
            </p:custDataLst>
          </p:nvPr>
        </p:nvSpPr>
        <p:spPr>
          <a:xfrm>
            <a:off x="6300788" y="3624263"/>
            <a:ext cx="1565275" cy="700087"/>
          </a:xfrm>
          <a:prstGeom prst="rect">
            <a:avLst/>
          </a:prstGeom>
          <a:noFill/>
          <a:ln w="9525">
            <a:noFill/>
          </a:ln>
        </p:spPr>
        <p:txBody>
          <a:bodyPr wrap="square" anchor="b" anchorCtr="0"/>
          <a:p>
            <a:pPr algn="ctr"/>
            <a:r>
              <a:rPr lang="zh-CN" altLang="en-US" b="1" dirty="0">
                <a:solidFill>
                  <a:srgbClr val="FF0000"/>
                </a:solidFill>
                <a:latin typeface="Arial" panose="02080604020202020204" pitchFamily="34" charset="0"/>
                <a:ea typeface="黑体" panose="02010609060101010101" charset="-122"/>
              </a:rPr>
              <a:t>缴费信息查询打印</a:t>
            </a:r>
            <a:endParaRPr lang="zh-CN" altLang="en-US" b="1" dirty="0">
              <a:solidFill>
                <a:srgbClr val="FF0000"/>
              </a:solidFill>
              <a:latin typeface="Arial" panose="02080604020202020204" pitchFamily="34" charset="0"/>
              <a:ea typeface="黑体" panose="02010609060101010101" charset="-122"/>
            </a:endParaRPr>
          </a:p>
        </p:txBody>
      </p:sp>
      <p:sp>
        <p:nvSpPr>
          <p:cNvPr id="25620" name="文本框 39"/>
          <p:cNvSpPr txBox="1"/>
          <p:nvPr>
            <p:custDataLst>
              <p:tags r:id="rId20"/>
            </p:custDataLst>
          </p:nvPr>
        </p:nvSpPr>
        <p:spPr>
          <a:xfrm>
            <a:off x="6415088" y="4227513"/>
            <a:ext cx="1423987" cy="1181100"/>
          </a:xfrm>
          <a:prstGeom prst="rect">
            <a:avLst/>
          </a:prstGeom>
          <a:noFill/>
          <a:ln w="9525">
            <a:noFill/>
          </a:ln>
        </p:spPr>
        <p:txBody>
          <a:bodyPr wrap="square" anchor="t" anchorCtr="0"/>
          <a:p>
            <a:pPr algn="ctr"/>
            <a:r>
              <a:rPr lang="zh-CN" altLang="en-US" dirty="0">
                <a:latin typeface="Arial" panose="02080604020202020204" pitchFamily="34" charset="0"/>
                <a:ea typeface="宋体" pitchFamily="2" charset="-122"/>
              </a:rPr>
              <a:t>单位参保证明与个人缴费清单查询与打印</a:t>
            </a:r>
            <a:endParaRPr lang="zh-CN" altLang="en-US" dirty="0">
              <a:latin typeface="Arial" panose="02080604020202020204" pitchFamily="34" charset="0"/>
              <a:ea typeface="宋体" pitchFamily="2" charset="-122"/>
            </a:endParaRPr>
          </a:p>
        </p:txBody>
      </p:sp>
      <p:cxnSp>
        <p:nvCxnSpPr>
          <p:cNvPr id="41" name="直接连接符 40"/>
          <p:cNvCxnSpPr/>
          <p:nvPr>
            <p:custDataLst>
              <p:tags r:id="rId21"/>
            </p:custDataLst>
          </p:nvPr>
        </p:nvCxnSpPr>
        <p:spPr>
          <a:xfrm>
            <a:off x="312738" y="2794000"/>
            <a:ext cx="8353425" cy="0"/>
          </a:xfrm>
          <a:prstGeom prst="line">
            <a:avLst/>
          </a:prstGeom>
          <a:ln w="158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custDataLst>
              <p:tags r:id="rId22"/>
            </p:custDataLst>
          </p:nvPr>
        </p:nvCxnSpPr>
        <p:spPr>
          <a:xfrm>
            <a:off x="2914650" y="2708275"/>
            <a:ext cx="1588" cy="144463"/>
          </a:xfrm>
          <a:prstGeom prst="line">
            <a:avLst/>
          </a:prstGeom>
          <a:ln w="158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custDataLst>
              <p:tags r:id="rId23"/>
            </p:custDataLst>
          </p:nvPr>
        </p:nvCxnSpPr>
        <p:spPr>
          <a:xfrm>
            <a:off x="4283075" y="2708275"/>
            <a:ext cx="0" cy="144463"/>
          </a:xfrm>
          <a:prstGeom prst="line">
            <a:avLst/>
          </a:prstGeom>
          <a:ln w="158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custDataLst>
              <p:tags r:id="rId24"/>
            </p:custDataLst>
          </p:nvPr>
        </p:nvCxnSpPr>
        <p:spPr>
          <a:xfrm>
            <a:off x="5651500" y="2708275"/>
            <a:ext cx="0" cy="171450"/>
          </a:xfrm>
          <a:prstGeom prst="line">
            <a:avLst/>
          </a:prstGeom>
          <a:ln w="158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custDataLst>
              <p:tags r:id="rId25"/>
            </p:custDataLst>
          </p:nvPr>
        </p:nvCxnSpPr>
        <p:spPr>
          <a:xfrm>
            <a:off x="1692275" y="2708275"/>
            <a:ext cx="14288" cy="171450"/>
          </a:xfrm>
          <a:prstGeom prst="line">
            <a:avLst/>
          </a:prstGeom>
          <a:ln w="158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custDataLst>
              <p:tags r:id="rId26"/>
            </p:custDataLst>
          </p:nvPr>
        </p:nvCxnSpPr>
        <p:spPr>
          <a:xfrm>
            <a:off x="7070725" y="2708275"/>
            <a:ext cx="0" cy="166688"/>
          </a:xfrm>
          <a:prstGeom prst="line">
            <a:avLst/>
          </a:prstGeom>
          <a:ln w="158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 name="泪滴形 2"/>
          <p:cNvSpPr/>
          <p:nvPr>
            <p:custDataLst>
              <p:tags r:id="rId27"/>
            </p:custDataLst>
          </p:nvPr>
        </p:nvSpPr>
        <p:spPr>
          <a:xfrm rot="18900000">
            <a:off x="6780213" y="3059113"/>
            <a:ext cx="581025" cy="581025"/>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350" strike="noStrike" noProof="1">
              <a:solidFill>
                <a:prstClr val="white"/>
              </a:solidFill>
            </a:endParaRPr>
          </a:p>
        </p:txBody>
      </p:sp>
      <p:sp>
        <p:nvSpPr>
          <p:cNvPr id="25628" name="文本框 18"/>
          <p:cNvSpPr txBox="1"/>
          <p:nvPr>
            <p:custDataLst>
              <p:tags r:id="rId28"/>
            </p:custDataLst>
          </p:nvPr>
        </p:nvSpPr>
        <p:spPr>
          <a:xfrm>
            <a:off x="7740650" y="3624263"/>
            <a:ext cx="1308100" cy="409575"/>
          </a:xfrm>
          <a:prstGeom prst="rect">
            <a:avLst/>
          </a:prstGeom>
          <a:noFill/>
          <a:ln w="9525">
            <a:noFill/>
          </a:ln>
        </p:spPr>
        <p:txBody>
          <a:bodyPr wrap="square" anchor="b" anchorCtr="0"/>
          <a:p>
            <a:pPr algn="ctr"/>
            <a:r>
              <a:rPr lang="zh-CN" altLang="en-US" b="1" dirty="0">
                <a:solidFill>
                  <a:srgbClr val="FF0000"/>
                </a:solidFill>
                <a:latin typeface="Arial" panose="02080604020202020204" pitchFamily="34" charset="0"/>
                <a:ea typeface="黑体" panose="02010609060101010101" charset="-122"/>
              </a:rPr>
              <a:t>社保待遇</a:t>
            </a:r>
            <a:endParaRPr lang="zh-CN" altLang="en-US" b="1" dirty="0">
              <a:solidFill>
                <a:srgbClr val="FF0000"/>
              </a:solidFill>
              <a:latin typeface="Arial" panose="02080604020202020204" pitchFamily="34" charset="0"/>
              <a:ea typeface="黑体" panose="02010609060101010101" charset="-122"/>
            </a:endParaRPr>
          </a:p>
        </p:txBody>
      </p:sp>
      <p:sp>
        <p:nvSpPr>
          <p:cNvPr id="25629" name="文本框 19"/>
          <p:cNvSpPr txBox="1"/>
          <p:nvPr>
            <p:custDataLst>
              <p:tags r:id="rId29"/>
            </p:custDataLst>
          </p:nvPr>
        </p:nvSpPr>
        <p:spPr>
          <a:xfrm>
            <a:off x="7812088" y="4162425"/>
            <a:ext cx="1236662" cy="1181100"/>
          </a:xfrm>
          <a:prstGeom prst="rect">
            <a:avLst/>
          </a:prstGeom>
          <a:noFill/>
          <a:ln w="9525">
            <a:noFill/>
          </a:ln>
        </p:spPr>
        <p:txBody>
          <a:bodyPr wrap="square" anchor="t" anchorCtr="0"/>
          <a:p>
            <a:pPr algn="ctr"/>
            <a:r>
              <a:rPr lang="zh-CN" altLang="en-US" dirty="0">
                <a:latin typeface="Arial" panose="02080604020202020204" pitchFamily="34" charset="0"/>
                <a:ea typeface="宋体" pitchFamily="2" charset="-122"/>
              </a:rPr>
              <a:t>各项社保待遇申领，不含失业保险待遇</a:t>
            </a:r>
            <a:endParaRPr lang="zh-CN" altLang="en-US" dirty="0">
              <a:latin typeface="Arial" panose="02080604020202020204" pitchFamily="34" charset="0"/>
              <a:ea typeface="宋体" pitchFamily="2" charset="-122"/>
            </a:endParaRPr>
          </a:p>
        </p:txBody>
      </p:sp>
      <p:cxnSp>
        <p:nvCxnSpPr>
          <p:cNvPr id="21" name="直接连接符 20"/>
          <p:cNvCxnSpPr/>
          <p:nvPr>
            <p:custDataLst>
              <p:tags r:id="rId30"/>
            </p:custDataLst>
          </p:nvPr>
        </p:nvCxnSpPr>
        <p:spPr>
          <a:xfrm>
            <a:off x="8388350" y="2708275"/>
            <a:ext cx="0" cy="166688"/>
          </a:xfrm>
          <a:prstGeom prst="line">
            <a:avLst/>
          </a:prstGeom>
          <a:ln w="158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custDataLst>
              <p:tags r:id="rId31"/>
            </p:custDataLst>
          </p:nvPr>
        </p:nvCxnSpPr>
        <p:spPr>
          <a:xfrm>
            <a:off x="466725" y="2708275"/>
            <a:ext cx="1588" cy="157163"/>
          </a:xfrm>
          <a:prstGeom prst="line">
            <a:avLst/>
          </a:prstGeom>
          <a:ln w="158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5632" name="文本框 22"/>
          <p:cNvSpPr txBox="1"/>
          <p:nvPr/>
        </p:nvSpPr>
        <p:spPr>
          <a:xfrm>
            <a:off x="333375" y="3165475"/>
            <a:ext cx="309563" cy="368300"/>
          </a:xfrm>
          <a:prstGeom prst="rect">
            <a:avLst/>
          </a:prstGeom>
          <a:noFill/>
          <a:ln w="9525">
            <a:noFill/>
          </a:ln>
        </p:spPr>
        <p:txBody>
          <a:bodyPr wrap="none" anchor="t" anchorCtr="0">
            <a:spAutoFit/>
          </a:bodyPr>
          <a:p>
            <a:r>
              <a:rPr lang="en-US" altLang="zh-CN">
                <a:solidFill>
                  <a:schemeClr val="bg1"/>
                </a:solidFill>
                <a:latin typeface="Arial" panose="02080604020202020204" pitchFamily="34" charset="0"/>
                <a:ea typeface="宋体" pitchFamily="2" charset="-122"/>
              </a:rPr>
              <a:t>1</a:t>
            </a:r>
            <a:endParaRPr lang="en-US" altLang="zh-CN">
              <a:solidFill>
                <a:schemeClr val="bg1"/>
              </a:solidFill>
              <a:latin typeface="Arial" panose="02080604020202020204" pitchFamily="34" charset="0"/>
              <a:ea typeface="宋体" pitchFamily="2" charset="-122"/>
            </a:endParaRPr>
          </a:p>
        </p:txBody>
      </p:sp>
      <p:sp>
        <p:nvSpPr>
          <p:cNvPr id="25633" name="文本框 23"/>
          <p:cNvSpPr txBox="1"/>
          <p:nvPr/>
        </p:nvSpPr>
        <p:spPr>
          <a:xfrm>
            <a:off x="1543050" y="3140075"/>
            <a:ext cx="311150" cy="368300"/>
          </a:xfrm>
          <a:prstGeom prst="rect">
            <a:avLst/>
          </a:prstGeom>
          <a:noFill/>
          <a:ln w="9525">
            <a:noFill/>
          </a:ln>
        </p:spPr>
        <p:txBody>
          <a:bodyPr wrap="none" anchor="t" anchorCtr="0">
            <a:spAutoFit/>
          </a:bodyPr>
          <a:p>
            <a:r>
              <a:rPr lang="en-US" altLang="zh-CN">
                <a:solidFill>
                  <a:schemeClr val="bg1"/>
                </a:solidFill>
                <a:latin typeface="Arial" panose="02080604020202020204" pitchFamily="34" charset="0"/>
                <a:ea typeface="宋体" pitchFamily="2" charset="-122"/>
              </a:rPr>
              <a:t>2</a:t>
            </a:r>
            <a:endParaRPr lang="en-US" altLang="zh-CN">
              <a:solidFill>
                <a:schemeClr val="bg1"/>
              </a:solidFill>
              <a:latin typeface="Arial" panose="02080604020202020204" pitchFamily="34" charset="0"/>
              <a:ea typeface="宋体" pitchFamily="2" charset="-122"/>
            </a:endParaRPr>
          </a:p>
        </p:txBody>
      </p:sp>
      <p:sp>
        <p:nvSpPr>
          <p:cNvPr id="25634" name="文本框 24"/>
          <p:cNvSpPr txBox="1"/>
          <p:nvPr/>
        </p:nvSpPr>
        <p:spPr>
          <a:xfrm>
            <a:off x="4127500" y="3165475"/>
            <a:ext cx="311150" cy="368300"/>
          </a:xfrm>
          <a:prstGeom prst="rect">
            <a:avLst/>
          </a:prstGeom>
          <a:noFill/>
          <a:ln w="9525">
            <a:noFill/>
          </a:ln>
        </p:spPr>
        <p:txBody>
          <a:bodyPr wrap="none" anchor="t" anchorCtr="0">
            <a:spAutoFit/>
          </a:bodyPr>
          <a:p>
            <a:r>
              <a:rPr lang="en-US" altLang="zh-CN">
                <a:solidFill>
                  <a:schemeClr val="bg1"/>
                </a:solidFill>
                <a:latin typeface="Arial" panose="02080604020202020204" pitchFamily="34" charset="0"/>
                <a:ea typeface="宋体" pitchFamily="2" charset="-122"/>
              </a:rPr>
              <a:t>4</a:t>
            </a:r>
            <a:endParaRPr lang="en-US" altLang="zh-CN">
              <a:solidFill>
                <a:schemeClr val="bg1"/>
              </a:solidFill>
              <a:latin typeface="Arial" panose="02080604020202020204" pitchFamily="34" charset="0"/>
              <a:ea typeface="宋体" pitchFamily="2" charset="-122"/>
            </a:endParaRPr>
          </a:p>
        </p:txBody>
      </p:sp>
      <p:sp>
        <p:nvSpPr>
          <p:cNvPr id="25635" name="文本框 25"/>
          <p:cNvSpPr txBox="1"/>
          <p:nvPr/>
        </p:nvSpPr>
        <p:spPr>
          <a:xfrm>
            <a:off x="2771775" y="3165475"/>
            <a:ext cx="309563" cy="368300"/>
          </a:xfrm>
          <a:prstGeom prst="rect">
            <a:avLst/>
          </a:prstGeom>
          <a:noFill/>
          <a:ln w="9525">
            <a:noFill/>
          </a:ln>
        </p:spPr>
        <p:txBody>
          <a:bodyPr wrap="none" anchor="t" anchorCtr="0">
            <a:spAutoFit/>
          </a:bodyPr>
          <a:p>
            <a:r>
              <a:rPr lang="en-US" altLang="zh-CN">
                <a:solidFill>
                  <a:schemeClr val="bg1"/>
                </a:solidFill>
                <a:latin typeface="Arial" panose="02080604020202020204" pitchFamily="34" charset="0"/>
                <a:ea typeface="宋体" pitchFamily="2" charset="-122"/>
              </a:rPr>
              <a:t>3</a:t>
            </a:r>
            <a:endParaRPr lang="en-US" altLang="zh-CN">
              <a:solidFill>
                <a:schemeClr val="bg1"/>
              </a:solidFill>
              <a:latin typeface="Arial" panose="02080604020202020204" pitchFamily="34" charset="0"/>
              <a:ea typeface="宋体" pitchFamily="2" charset="-122"/>
            </a:endParaRPr>
          </a:p>
        </p:txBody>
      </p:sp>
      <p:sp>
        <p:nvSpPr>
          <p:cNvPr id="25636" name="文本框 26"/>
          <p:cNvSpPr txBox="1"/>
          <p:nvPr/>
        </p:nvSpPr>
        <p:spPr>
          <a:xfrm>
            <a:off x="5508625" y="3151188"/>
            <a:ext cx="309563" cy="368300"/>
          </a:xfrm>
          <a:prstGeom prst="rect">
            <a:avLst/>
          </a:prstGeom>
          <a:noFill/>
          <a:ln w="9525">
            <a:noFill/>
          </a:ln>
        </p:spPr>
        <p:txBody>
          <a:bodyPr wrap="none" anchor="t" anchorCtr="0">
            <a:spAutoFit/>
          </a:bodyPr>
          <a:p>
            <a:r>
              <a:rPr lang="en-US" altLang="zh-CN">
                <a:solidFill>
                  <a:schemeClr val="bg1"/>
                </a:solidFill>
                <a:latin typeface="Arial" panose="02080604020202020204" pitchFamily="34" charset="0"/>
                <a:ea typeface="宋体" pitchFamily="2" charset="-122"/>
              </a:rPr>
              <a:t>5</a:t>
            </a:r>
            <a:endParaRPr lang="en-US" altLang="zh-CN">
              <a:solidFill>
                <a:schemeClr val="bg1"/>
              </a:solidFill>
              <a:latin typeface="Arial" panose="02080604020202020204" pitchFamily="34" charset="0"/>
              <a:ea typeface="宋体" pitchFamily="2" charset="-122"/>
            </a:endParaRPr>
          </a:p>
        </p:txBody>
      </p:sp>
      <p:sp>
        <p:nvSpPr>
          <p:cNvPr id="25637" name="文本框 27"/>
          <p:cNvSpPr txBox="1"/>
          <p:nvPr/>
        </p:nvSpPr>
        <p:spPr>
          <a:xfrm>
            <a:off x="6916738" y="3165475"/>
            <a:ext cx="309562" cy="368300"/>
          </a:xfrm>
          <a:prstGeom prst="rect">
            <a:avLst/>
          </a:prstGeom>
          <a:noFill/>
          <a:ln w="9525">
            <a:noFill/>
          </a:ln>
        </p:spPr>
        <p:txBody>
          <a:bodyPr wrap="none" anchor="t" anchorCtr="0">
            <a:spAutoFit/>
          </a:bodyPr>
          <a:p>
            <a:r>
              <a:rPr lang="en-US" altLang="zh-CN">
                <a:solidFill>
                  <a:schemeClr val="bg1"/>
                </a:solidFill>
                <a:latin typeface="Arial" panose="02080604020202020204" pitchFamily="34" charset="0"/>
                <a:ea typeface="宋体" pitchFamily="2" charset="-122"/>
              </a:rPr>
              <a:t>6</a:t>
            </a:r>
            <a:endParaRPr lang="en-US" altLang="zh-CN">
              <a:solidFill>
                <a:schemeClr val="bg1"/>
              </a:solidFill>
              <a:latin typeface="Arial" panose="02080604020202020204" pitchFamily="34" charset="0"/>
              <a:ea typeface="宋体" pitchFamily="2" charset="-122"/>
            </a:endParaRPr>
          </a:p>
        </p:txBody>
      </p:sp>
      <p:sp>
        <p:nvSpPr>
          <p:cNvPr id="25638" name="文本框 28"/>
          <p:cNvSpPr txBox="1"/>
          <p:nvPr/>
        </p:nvSpPr>
        <p:spPr>
          <a:xfrm>
            <a:off x="8243888" y="3140075"/>
            <a:ext cx="309562" cy="368300"/>
          </a:xfrm>
          <a:prstGeom prst="rect">
            <a:avLst/>
          </a:prstGeom>
          <a:noFill/>
          <a:ln w="9525">
            <a:noFill/>
          </a:ln>
        </p:spPr>
        <p:txBody>
          <a:bodyPr wrap="none" anchor="t" anchorCtr="0">
            <a:spAutoFit/>
          </a:bodyPr>
          <a:p>
            <a:r>
              <a:rPr lang="en-US" altLang="zh-CN">
                <a:solidFill>
                  <a:schemeClr val="bg1"/>
                </a:solidFill>
                <a:latin typeface="Arial" panose="02080604020202020204" pitchFamily="34" charset="0"/>
                <a:ea typeface="宋体" pitchFamily="2" charset="-122"/>
              </a:rPr>
              <a:t>7</a:t>
            </a:r>
            <a:endParaRPr lang="en-US" altLang="zh-CN">
              <a:solidFill>
                <a:schemeClr val="bg1"/>
              </a:solidFill>
              <a:latin typeface="Arial" panose="02080604020202020204" pitchFamily="34" charset="0"/>
              <a:ea typeface="宋体" pitchFamily="2" charset="-122"/>
            </a:endParaRPr>
          </a:p>
        </p:txBody>
      </p:sp>
      <p:pic>
        <p:nvPicPr>
          <p:cNvPr id="25639" name="图片 1" descr="微信图片_20210111080904"/>
          <p:cNvPicPr>
            <a:picLocks noChangeAspect="1"/>
          </p:cNvPicPr>
          <p:nvPr/>
        </p:nvPicPr>
        <p:blipFill>
          <a:blip r:embed="rId32"/>
          <a:stretch>
            <a:fillRect/>
          </a:stretch>
        </p:blipFill>
        <p:spPr>
          <a:xfrm>
            <a:off x="107950" y="117475"/>
            <a:ext cx="3114675" cy="720090"/>
          </a:xfrm>
          <a:prstGeom prst="rect">
            <a:avLst/>
          </a:prstGeom>
          <a:noFill/>
          <a:ln w="9525">
            <a:noFill/>
          </a:ln>
        </p:spPr>
      </p:pic>
    </p:spTree>
    <p:custDataLst>
      <p:tags r:id="rId33"/>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82625" y="1052513"/>
            <a:ext cx="7686675" cy="1927225"/>
          </a:xfrm>
        </p:spPr>
        <p:txBody>
          <a:bodyPr>
            <a:normAutofit fontScale="90000"/>
          </a:bodyPr>
          <a:p>
            <a:pPr marL="0" marR="0" indent="720090" algn="l" defTabSz="914400" rtl="0" eaLnBrk="1" fontAlgn="auto" latinLnBrk="0" hangingPunct="1">
              <a:lnSpc>
                <a:spcPct val="120000"/>
              </a:lnSpc>
              <a:spcBef>
                <a:spcPct val="0"/>
              </a:spcBef>
              <a:spcAft>
                <a:spcPct val="0"/>
              </a:spcAft>
              <a:buClrTx/>
              <a:buSzTx/>
              <a:buFontTx/>
              <a:buNone/>
            </a:pPr>
            <a:br>
              <a:rPr lang="zh-CN" altLang="en-US" sz="3110"/>
            </a:br>
            <a:r>
              <a:rPr kumimoji="0" lang="en-US" altLang="zh-CN" sz="3110" b="0" i="0" u="none" strike="noStrike" kern="1200" cap="none" spc="0" normalizeH="0" baseline="0" noProof="1">
                <a:solidFill>
                  <a:schemeClr val="tx1"/>
                </a:solidFill>
                <a:latin typeface="+mj-lt"/>
                <a:ea typeface="+mj-ea"/>
                <a:cs typeface="+mj-cs"/>
              </a:rPr>
              <a:t>       </a:t>
            </a:r>
            <a:r>
              <a:rPr kumimoji="0" lang="zh-CN" altLang="en-US" sz="3110" b="0" i="0" u="none" strike="noStrike" kern="1200" cap="none" spc="0" normalizeH="0" baseline="0" noProof="1">
                <a:solidFill>
                  <a:srgbClr val="FF0000"/>
                </a:solidFill>
                <a:latin typeface="+mj-lt"/>
                <a:ea typeface="+mj-ea"/>
                <a:cs typeface="+mj-cs"/>
              </a:rPr>
              <a:t>补缴业务：员工在本单位参保登记日期前的补缴仍在社保经办机构办理，</a:t>
            </a:r>
            <a:r>
              <a:rPr kumimoji="0" lang="zh-CN" altLang="en-US" sz="3110" b="0" i="0" u="none" strike="noStrike" kern="1200" cap="none" spc="0" normalizeH="0" baseline="0" noProof="1">
                <a:solidFill>
                  <a:srgbClr val="FF0000"/>
                </a:solidFill>
                <a:latin typeface="+mj-lt"/>
                <a:ea typeface="+mj-ea"/>
                <a:cs typeface="+mj-cs"/>
                <a:sym typeface="+mn-ea"/>
              </a:rPr>
              <a:t>参保登记日期后的补缴在税务部门办理。</a:t>
            </a:r>
            <a:br>
              <a:rPr lang="zh-CN" altLang="en-US"/>
            </a:br>
            <a:endParaRPr kumimoji="0" lang="en-US" altLang="zh-CN" sz="4400" b="0" i="0" u="none" strike="noStrike" kern="1200" cap="none" spc="0" normalizeH="0" baseline="0" noProof="1">
              <a:solidFill>
                <a:schemeClr val="tx1"/>
              </a:solidFill>
              <a:latin typeface="+mj-lt"/>
              <a:ea typeface="+mj-ea"/>
              <a:cs typeface="+mj-cs"/>
            </a:endParaRPr>
          </a:p>
        </p:txBody>
      </p:sp>
      <p:sp>
        <p:nvSpPr>
          <p:cNvPr id="27650" name="内容占位符 2"/>
          <p:cNvSpPr>
            <a:spLocks noGrp="1"/>
          </p:cNvSpPr>
          <p:nvPr>
            <p:ph idx="1"/>
          </p:nvPr>
        </p:nvSpPr>
        <p:spPr>
          <a:xfrm>
            <a:off x="611188" y="2924175"/>
            <a:ext cx="7886700" cy="2560638"/>
          </a:xfrm>
        </p:spPr>
        <p:txBody>
          <a:bodyPr vert="horz" lIns="91440" tIns="45720" rIns="91440" bIns="45720" anchor="t" anchorCtr="0"/>
          <a:p>
            <a:pPr marL="0" indent="0">
              <a:buNone/>
            </a:pPr>
            <a:r>
              <a:rPr lang="en-US" altLang="zh-CN">
                <a:latin typeface="微软雅黑" panose="020B0503020204020204" charset="-122"/>
                <a:ea typeface="微软雅黑" panose="020B0503020204020204" charset="-122"/>
              </a:rPr>
              <a:t>    </a:t>
            </a:r>
            <a:r>
              <a:rPr lang="zh-CN" altLang="en-US">
                <a:latin typeface="微软雅黑" panose="020B0503020204020204" charset="-122"/>
                <a:ea typeface="微软雅黑" panose="020B0503020204020204" charset="-122"/>
              </a:rPr>
              <a:t>事例：</a:t>
            </a:r>
            <a:r>
              <a:rPr lang="zh-CN" altLang="en-US">
                <a:latin typeface="微软雅黑" panose="020B0503020204020204" charset="-122"/>
                <a:ea typeface="微软雅黑" panose="020B0503020204020204" charset="-122"/>
                <a:sym typeface="黑体" panose="02010609060101010101" charset="-122"/>
              </a:rPr>
              <a:t>张三</a:t>
            </a:r>
            <a:r>
              <a:rPr lang="en-US" altLang="zh-CN">
                <a:latin typeface="微软雅黑" panose="020B0503020204020204" charset="-122"/>
                <a:ea typeface="微软雅黑" panose="020B0503020204020204" charset="-122"/>
                <a:sym typeface="黑体" panose="02010609060101010101" charset="-122"/>
              </a:rPr>
              <a:t>2023</a:t>
            </a:r>
            <a:r>
              <a:rPr lang="zh-CN" altLang="en-US">
                <a:latin typeface="微软雅黑" panose="020B0503020204020204" charset="-122"/>
                <a:ea typeface="微软雅黑" panose="020B0503020204020204" charset="-122"/>
                <a:sym typeface="黑体" panose="02010609060101010101" charset="-122"/>
              </a:rPr>
              <a:t>年</a:t>
            </a:r>
            <a:r>
              <a:rPr lang="en-US" altLang="zh-CN">
                <a:latin typeface="微软雅黑" panose="020B0503020204020204" charset="-122"/>
                <a:ea typeface="微软雅黑" panose="020B0503020204020204" charset="-122"/>
                <a:sym typeface="黑体" panose="02010609060101010101" charset="-122"/>
              </a:rPr>
              <a:t>5</a:t>
            </a:r>
            <a:r>
              <a:rPr lang="zh-CN" altLang="en-US">
                <a:latin typeface="微软雅黑" panose="020B0503020204020204" charset="-122"/>
                <a:ea typeface="微软雅黑" panose="020B0503020204020204" charset="-122"/>
                <a:sym typeface="黑体" panose="02010609060101010101" charset="-122"/>
              </a:rPr>
              <a:t>月入职到本单位，本单位于</a:t>
            </a:r>
            <a:r>
              <a:rPr lang="en-US" altLang="zh-CN">
                <a:latin typeface="微软雅黑" panose="020B0503020204020204" charset="-122"/>
                <a:ea typeface="微软雅黑" panose="020B0503020204020204" charset="-122"/>
                <a:sym typeface="黑体" panose="02010609060101010101" charset="-122"/>
              </a:rPr>
              <a:t>2023</a:t>
            </a:r>
            <a:r>
              <a:rPr lang="zh-CN" altLang="en-US">
                <a:latin typeface="微软雅黑" panose="020B0503020204020204" charset="-122"/>
                <a:ea typeface="微软雅黑" panose="020B0503020204020204" charset="-122"/>
                <a:sym typeface="黑体" panose="02010609060101010101" charset="-122"/>
              </a:rPr>
              <a:t>年</a:t>
            </a:r>
            <a:r>
              <a:rPr lang="en-US" altLang="zh-CN">
                <a:latin typeface="微软雅黑" panose="020B0503020204020204" charset="-122"/>
                <a:ea typeface="微软雅黑" panose="020B0503020204020204" charset="-122"/>
                <a:sym typeface="黑体" panose="02010609060101010101" charset="-122"/>
              </a:rPr>
              <a:t>12</a:t>
            </a:r>
            <a:r>
              <a:rPr lang="zh-CN" altLang="en-US">
                <a:latin typeface="微软雅黑" panose="020B0503020204020204" charset="-122"/>
                <a:ea typeface="微软雅黑" panose="020B0503020204020204" charset="-122"/>
                <a:sym typeface="黑体" panose="02010609060101010101" charset="-122"/>
              </a:rPr>
              <a:t>月为其办理参保登记，参保登记时间为</a:t>
            </a:r>
            <a:r>
              <a:rPr lang="en-US" altLang="zh-CN">
                <a:latin typeface="微软雅黑" panose="020B0503020204020204" charset="-122"/>
                <a:ea typeface="微软雅黑" panose="020B0503020204020204" charset="-122"/>
                <a:sym typeface="黑体" panose="02010609060101010101" charset="-122"/>
              </a:rPr>
              <a:t>2023</a:t>
            </a:r>
            <a:r>
              <a:rPr lang="zh-CN" altLang="en-US">
                <a:latin typeface="微软雅黑" panose="020B0503020204020204" charset="-122"/>
                <a:ea typeface="微软雅黑" panose="020B0503020204020204" charset="-122"/>
                <a:sym typeface="黑体" panose="02010609060101010101" charset="-122"/>
              </a:rPr>
              <a:t>年</a:t>
            </a:r>
            <a:r>
              <a:rPr lang="en-US" altLang="zh-CN">
                <a:latin typeface="微软雅黑" panose="020B0503020204020204" charset="-122"/>
                <a:ea typeface="微软雅黑" panose="020B0503020204020204" charset="-122"/>
                <a:sym typeface="黑体" panose="02010609060101010101" charset="-122"/>
              </a:rPr>
              <a:t>12</a:t>
            </a:r>
            <a:r>
              <a:rPr lang="zh-CN" altLang="en-US">
                <a:latin typeface="微软雅黑" panose="020B0503020204020204" charset="-122"/>
                <a:ea typeface="微软雅黑" panose="020B0503020204020204" charset="-122"/>
                <a:sym typeface="黑体" panose="02010609060101010101" charset="-122"/>
              </a:rPr>
              <a:t>月，因此张三</a:t>
            </a:r>
            <a:r>
              <a:rPr lang="en-US" altLang="zh-CN">
                <a:latin typeface="微软雅黑" panose="020B0503020204020204" charset="-122"/>
                <a:ea typeface="微软雅黑" panose="020B0503020204020204" charset="-122"/>
                <a:sym typeface="黑体" panose="02010609060101010101" charset="-122"/>
              </a:rPr>
              <a:t>2023</a:t>
            </a:r>
            <a:r>
              <a:rPr lang="zh-CN" altLang="en-US">
                <a:latin typeface="微软雅黑" panose="020B0503020204020204" charset="-122"/>
                <a:ea typeface="微软雅黑" panose="020B0503020204020204" charset="-122"/>
                <a:sym typeface="黑体" panose="02010609060101010101" charset="-122"/>
              </a:rPr>
              <a:t>年</a:t>
            </a:r>
            <a:r>
              <a:rPr lang="en-US" altLang="zh-CN">
                <a:latin typeface="微软雅黑" panose="020B0503020204020204" charset="-122"/>
                <a:ea typeface="微软雅黑" panose="020B0503020204020204" charset="-122"/>
                <a:sym typeface="黑体" panose="02010609060101010101" charset="-122"/>
              </a:rPr>
              <a:t>5</a:t>
            </a:r>
            <a:r>
              <a:rPr lang="zh-CN" altLang="en-US">
                <a:latin typeface="微软雅黑" panose="020B0503020204020204" charset="-122"/>
                <a:ea typeface="微软雅黑" panose="020B0503020204020204" charset="-122"/>
                <a:sym typeface="黑体" panose="02010609060101010101" charset="-122"/>
              </a:rPr>
              <a:t>月至</a:t>
            </a:r>
            <a:r>
              <a:rPr lang="en-US" altLang="zh-CN">
                <a:latin typeface="微软雅黑" panose="020B0503020204020204" charset="-122"/>
                <a:ea typeface="微软雅黑" panose="020B0503020204020204" charset="-122"/>
                <a:sym typeface="黑体" panose="02010609060101010101" charset="-122"/>
              </a:rPr>
              <a:t>2023</a:t>
            </a:r>
            <a:r>
              <a:rPr lang="zh-CN" altLang="zh-CN">
                <a:latin typeface="微软雅黑" panose="020B0503020204020204" charset="-122"/>
                <a:ea typeface="微软雅黑" panose="020B0503020204020204" charset="-122"/>
                <a:sym typeface="黑体" panose="02010609060101010101" charset="-122"/>
              </a:rPr>
              <a:t>年</a:t>
            </a:r>
            <a:r>
              <a:rPr lang="en-US" altLang="zh-CN">
                <a:latin typeface="微软雅黑" panose="020B0503020204020204" charset="-122"/>
                <a:ea typeface="微软雅黑" panose="020B0503020204020204" charset="-122"/>
                <a:sym typeface="黑体" panose="02010609060101010101" charset="-122"/>
              </a:rPr>
              <a:t>11</a:t>
            </a:r>
            <a:r>
              <a:rPr lang="zh-CN" altLang="en-US">
                <a:latin typeface="微软雅黑" panose="020B0503020204020204" charset="-122"/>
                <a:ea typeface="微软雅黑" panose="020B0503020204020204" charset="-122"/>
                <a:sym typeface="黑体" panose="02010609060101010101" charset="-122"/>
              </a:rPr>
              <a:t>月份在本单位的社保费补缴应在社保经办机构办理，</a:t>
            </a:r>
            <a:r>
              <a:rPr lang="en-US" altLang="zh-CN">
                <a:latin typeface="微软雅黑" panose="020B0503020204020204" charset="-122"/>
                <a:ea typeface="微软雅黑" panose="020B0503020204020204" charset="-122"/>
                <a:sym typeface="黑体" panose="02010609060101010101" charset="-122"/>
              </a:rPr>
              <a:t>2023</a:t>
            </a:r>
            <a:r>
              <a:rPr lang="zh-CN" altLang="en-US">
                <a:latin typeface="微软雅黑" panose="020B0503020204020204" charset="-122"/>
                <a:ea typeface="微软雅黑" panose="020B0503020204020204" charset="-122"/>
                <a:sym typeface="黑体" panose="02010609060101010101" charset="-122"/>
              </a:rPr>
              <a:t>年</a:t>
            </a:r>
            <a:r>
              <a:rPr lang="en-US" altLang="zh-CN">
                <a:latin typeface="微软雅黑" panose="020B0503020204020204" charset="-122"/>
                <a:ea typeface="微软雅黑" panose="020B0503020204020204" charset="-122"/>
                <a:sym typeface="黑体" panose="02010609060101010101" charset="-122"/>
              </a:rPr>
              <a:t>12</a:t>
            </a:r>
            <a:r>
              <a:rPr lang="zh-CN" altLang="en-US">
                <a:latin typeface="微软雅黑" panose="020B0503020204020204" charset="-122"/>
                <a:ea typeface="微软雅黑" panose="020B0503020204020204" charset="-122"/>
                <a:sym typeface="黑体" panose="02010609060101010101" charset="-122"/>
              </a:rPr>
              <a:t>月登记后未缴纳的社保费补缴在税务部门办理。</a:t>
            </a:r>
            <a:endParaRPr lang="zh-CN" altLang="en-US">
              <a:latin typeface="微软雅黑" panose="020B0503020204020204" charset="-122"/>
              <a:ea typeface="微软雅黑" panose="020B0503020204020204" charset="-122"/>
            </a:endParaRPr>
          </a:p>
          <a:p>
            <a:pPr marL="0" indent="0">
              <a:buNone/>
            </a:pPr>
            <a:endParaRPr lang="en-US" altLang="zh-CN">
              <a:latin typeface="微软雅黑" panose="020B0503020204020204" charset="-122"/>
              <a:ea typeface="微软雅黑" panose="020B0503020204020204" charset="-122"/>
            </a:endParaRPr>
          </a:p>
        </p:txBody>
      </p:sp>
      <p:pic>
        <p:nvPicPr>
          <p:cNvPr id="27651" name="图片 1" descr="微信图片_20210111080904"/>
          <p:cNvPicPr>
            <a:picLocks noChangeAspect="1"/>
          </p:cNvPicPr>
          <p:nvPr/>
        </p:nvPicPr>
        <p:blipFill>
          <a:blip r:embed="rId1"/>
          <a:stretch>
            <a:fillRect/>
          </a:stretch>
        </p:blipFill>
        <p:spPr>
          <a:xfrm>
            <a:off x="179388" y="117475"/>
            <a:ext cx="3116262" cy="649288"/>
          </a:xfrm>
          <a:prstGeom prst="rect">
            <a:avLst/>
          </a:prstGeom>
          <a:noFill/>
          <a:ln w="9525">
            <a:noFill/>
          </a:ln>
        </p:spPr>
      </p:pic>
    </p:spTree>
    <p:custDataLst>
      <p:tags r:id="rId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 name="文本框 6"/>
          <p:cNvSpPr txBox="1"/>
          <p:nvPr>
            <p:custDataLst>
              <p:tags r:id="rId1"/>
            </p:custDataLst>
          </p:nvPr>
        </p:nvSpPr>
        <p:spPr bwMode="auto">
          <a:xfrm>
            <a:off x="846138" y="2673350"/>
            <a:ext cx="1393825" cy="1397000"/>
          </a:xfrm>
          <a:prstGeom prst="rect">
            <a:avLst/>
          </a:prstGeom>
          <a:noFill/>
        </p:spPr>
        <p:txBody>
          <a:bodyPr lIns="67500" tIns="35100" rIns="67500" bIns="35100">
            <a:normAutofit/>
          </a:bodyPr>
          <a:lstStyle/>
          <a:p>
            <a:pPr algn="ctr"/>
            <a:r>
              <a:rPr lang="zh-CN" altLang="en-US" sz="8625" noProof="1">
                <a:solidFill>
                  <a:schemeClr val="bg1"/>
                </a:solidFill>
                <a:latin typeface="+mn-lt"/>
                <a:ea typeface="+mn-ea"/>
                <a:cs typeface="+mn-cs"/>
                <a:sym typeface="Arial" panose="02080604020202020204" pitchFamily="34" charset="0"/>
              </a:rPr>
              <a:t>二</a:t>
            </a:r>
            <a:endParaRPr lang="zh-CN" altLang="en-US" sz="8625" noProof="1">
              <a:solidFill>
                <a:schemeClr val="bg1"/>
              </a:solidFill>
              <a:latin typeface="+mn-lt"/>
              <a:ea typeface="+mn-ea"/>
              <a:cs typeface="+mn-cs"/>
              <a:sym typeface="Arial" panose="02080604020202020204" pitchFamily="34" charset="0"/>
            </a:endParaRPr>
          </a:p>
        </p:txBody>
      </p:sp>
      <p:sp>
        <p:nvSpPr>
          <p:cNvPr id="28674" name="文本框 7"/>
          <p:cNvSpPr txBox="1"/>
          <p:nvPr>
            <p:custDataLst>
              <p:tags r:id="rId2"/>
            </p:custDataLst>
          </p:nvPr>
        </p:nvSpPr>
        <p:spPr>
          <a:xfrm>
            <a:off x="2916555" y="1988185"/>
            <a:ext cx="5511800" cy="1934845"/>
          </a:xfrm>
          <a:prstGeom prst="rect">
            <a:avLst/>
          </a:prstGeom>
          <a:noFill/>
          <a:ln w="9525">
            <a:noFill/>
          </a:ln>
        </p:spPr>
        <p:txBody>
          <a:bodyPr lIns="67500" tIns="35100" rIns="67500" bIns="35100" anchor="b" anchorCtr="0"/>
          <a:p>
            <a:pPr>
              <a:lnSpc>
                <a:spcPct val="120000"/>
              </a:lnSpc>
            </a:pPr>
            <a:r>
              <a:rPr lang="zh-CN" altLang="en-US" sz="4400" b="1">
                <a:solidFill>
                  <a:schemeClr val="bg1"/>
                </a:solidFill>
                <a:latin typeface="Arial" panose="02080604020202020204" pitchFamily="34" charset="0"/>
                <a:ea typeface="黑体" panose="02010609060101010101" charset="-122"/>
                <a:sym typeface="黑体" panose="02010609060101010101" charset="-122"/>
              </a:rPr>
              <a:t>网厅界面操作的变化</a:t>
            </a:r>
            <a:endParaRPr lang="zh-CN" altLang="en-US" sz="4400" b="1">
              <a:solidFill>
                <a:schemeClr val="bg1"/>
              </a:solidFill>
              <a:latin typeface="Arial" panose="02080604020202020204" pitchFamily="34" charset="0"/>
              <a:ea typeface="黑体" panose="02010609060101010101" charset="-122"/>
            </a:endParaRPr>
          </a:p>
        </p:txBody>
      </p:sp>
      <p:pic>
        <p:nvPicPr>
          <p:cNvPr id="37891" name="图片 1" descr="微信图片_20210111080904"/>
          <p:cNvPicPr>
            <a:picLocks noChangeAspect="1"/>
          </p:cNvPicPr>
          <p:nvPr/>
        </p:nvPicPr>
        <p:blipFill>
          <a:blip r:embed="rId3"/>
          <a:stretch>
            <a:fillRect/>
          </a:stretch>
        </p:blipFill>
        <p:spPr>
          <a:xfrm>
            <a:off x="107950" y="117475"/>
            <a:ext cx="3520440" cy="785495"/>
          </a:xfrm>
          <a:prstGeom prst="rect">
            <a:avLst/>
          </a:prstGeom>
          <a:noFill/>
          <a:ln w="9525">
            <a:noFill/>
          </a:ln>
        </p:spPr>
      </p:pic>
    </p:spTree>
    <p:custDataLst>
      <p:tags r:id="rId4"/>
    </p:custDataLst>
  </p:cSld>
  <p:clrMapOvr>
    <a:masterClrMapping/>
  </p:clrMapOvr>
  <p:transition spd="slow" advTm="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文本框 3"/>
          <p:cNvSpPr txBox="1"/>
          <p:nvPr/>
        </p:nvSpPr>
        <p:spPr>
          <a:xfrm>
            <a:off x="165100" y="260350"/>
            <a:ext cx="8562975" cy="566738"/>
          </a:xfrm>
          <a:prstGeom prst="rect">
            <a:avLst/>
          </a:prstGeom>
          <a:noFill/>
          <a:ln w="9525">
            <a:noFill/>
          </a:ln>
        </p:spPr>
        <p:txBody>
          <a:bodyPr wrap="square" anchor="t" anchorCtr="0"/>
          <a:p>
            <a:pPr algn="ctr"/>
            <a:r>
              <a:rPr lang="zh-CN" altLang="en-US" sz="2800">
                <a:latin typeface="微软雅黑" panose="020B0503020204020204" charset="-122"/>
                <a:ea typeface="微软雅黑" panose="020B0503020204020204" charset="-122"/>
              </a:rPr>
              <a:t>单位网厅地址：海南社保医保</a:t>
            </a:r>
            <a:r>
              <a:rPr lang="x-none" altLang="zh-CN" sz="2800">
                <a:latin typeface="微软雅黑" panose="020B0503020204020204" charset="-122"/>
                <a:ea typeface="微软雅黑" panose="020B0503020204020204" charset="-122"/>
              </a:rPr>
              <a:t>公</a:t>
            </a:r>
            <a:r>
              <a:rPr lang="zh-CN" altLang="en-US" sz="2800">
                <a:latin typeface="微软雅黑" panose="020B0503020204020204" charset="-122"/>
                <a:ea typeface="微软雅黑" panose="020B0503020204020204" charset="-122"/>
              </a:rPr>
              <a:t>共服务平台 </a:t>
            </a:r>
            <a:r>
              <a:rPr lang="en-US" altLang="zh-CN" sz="2800">
                <a:latin typeface="微软雅黑" panose="020B0503020204020204" charset="-122"/>
                <a:ea typeface="微软雅黑" panose="020B0503020204020204" charset="-122"/>
              </a:rPr>
              <a:t>                                         </a:t>
            </a:r>
            <a:r>
              <a:rPr lang="zh-CN" altLang="en-US" sz="2800">
                <a:latin typeface="微软雅黑" panose="020B0503020204020204" charset="-122"/>
                <a:ea typeface="微软雅黑" panose="020B0503020204020204" charset="-122"/>
              </a:rPr>
              <a:t>（https://hnsbyb.hainan.gov.cn/）</a:t>
            </a:r>
            <a:endParaRPr lang="zh-CN" altLang="en-US" sz="2800">
              <a:latin typeface="微软雅黑" panose="020B0503020204020204" charset="-122"/>
              <a:ea typeface="微软雅黑" panose="020B0503020204020204" charset="-122"/>
            </a:endParaRPr>
          </a:p>
        </p:txBody>
      </p:sp>
      <p:pic>
        <p:nvPicPr>
          <p:cNvPr id="30722" name="图片 5"/>
          <p:cNvPicPr>
            <a:picLocks noChangeAspect="1"/>
          </p:cNvPicPr>
          <p:nvPr/>
        </p:nvPicPr>
        <p:blipFill>
          <a:blip r:embed="rId1"/>
          <a:stretch>
            <a:fillRect/>
          </a:stretch>
        </p:blipFill>
        <p:spPr>
          <a:xfrm>
            <a:off x="4427538" y="1266825"/>
            <a:ext cx="4376737" cy="5084763"/>
          </a:xfrm>
          <a:prstGeom prst="rect">
            <a:avLst/>
          </a:prstGeom>
          <a:noFill/>
          <a:ln w="9525">
            <a:noFill/>
          </a:ln>
        </p:spPr>
      </p:pic>
      <p:pic>
        <p:nvPicPr>
          <p:cNvPr id="30723" name="图片 6"/>
          <p:cNvPicPr>
            <a:picLocks noChangeAspect="1"/>
          </p:cNvPicPr>
          <p:nvPr/>
        </p:nvPicPr>
        <p:blipFill>
          <a:blip r:embed="rId2"/>
          <a:stretch>
            <a:fillRect/>
          </a:stretch>
        </p:blipFill>
        <p:spPr>
          <a:xfrm>
            <a:off x="165100" y="1266825"/>
            <a:ext cx="4000500" cy="5105400"/>
          </a:xfrm>
          <a:prstGeom prst="rect">
            <a:avLst/>
          </a:prstGeom>
          <a:noFill/>
          <a:ln w="9525">
            <a:noFill/>
          </a:ln>
        </p:spPr>
      </p:pic>
    </p:spTree>
    <p:custDataLst>
      <p:tags r:id="rId3"/>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539750" y="890588"/>
            <a:ext cx="7886700" cy="1019175"/>
          </a:xfrm>
        </p:spPr>
        <p:txBody>
          <a:bodyPr>
            <a:normAutofit fontScale="90000"/>
          </a:bodyPr>
          <a:p>
            <a:pPr marL="0" marR="0" indent="0" algn="l" defTabSz="914400" rtl="0" eaLnBrk="1" fontAlgn="auto" latinLnBrk="0" hangingPunct="1">
              <a:lnSpc>
                <a:spcPct val="120000"/>
              </a:lnSpc>
              <a:spcBef>
                <a:spcPct val="0"/>
              </a:spcBef>
              <a:spcAft>
                <a:spcPct val="0"/>
              </a:spcAft>
              <a:buClrTx/>
              <a:buSzTx/>
              <a:buFontTx/>
              <a:buNone/>
            </a:pPr>
            <a:br>
              <a:rPr altLang="zh-CN"/>
            </a:br>
            <a:r>
              <a:rPr kumimoji="0" altLang="zh-CN" sz="4400" b="1" i="0" u="none" strike="noStrike" kern="1200" cap="none" spc="0" normalizeH="0" baseline="0" noProof="1">
                <a:solidFill>
                  <a:srgbClr val="FF0000"/>
                </a:solidFill>
                <a:latin typeface="+mj-lt"/>
                <a:ea typeface="+mj-ea"/>
                <a:cs typeface="+mj-cs"/>
                <a:sym typeface="+mn-ea"/>
              </a:rPr>
              <a:t>网厅界面操作</a:t>
            </a:r>
            <a:r>
              <a:rPr kumimoji="0" lang="zh-CN" sz="4400" b="1" i="0" u="none" strike="noStrike" kern="1200" cap="none" spc="0" normalizeH="0" baseline="0" noProof="1">
                <a:solidFill>
                  <a:srgbClr val="FF0000"/>
                </a:solidFill>
                <a:latin typeface="+mj-lt"/>
                <a:ea typeface="+mj-ea"/>
                <a:cs typeface="+mj-cs"/>
                <a:sym typeface="+mn-ea"/>
              </a:rPr>
              <a:t>的</a:t>
            </a:r>
            <a:r>
              <a:rPr kumimoji="0" altLang="zh-CN" sz="4400" b="1" i="0" u="none" strike="noStrike" kern="1200" cap="none" spc="0" normalizeH="0" baseline="0" noProof="1">
                <a:solidFill>
                  <a:srgbClr val="FF0000"/>
                </a:solidFill>
                <a:latin typeface="+mj-lt"/>
                <a:ea typeface="+mj-ea"/>
                <a:cs typeface="+mj-cs"/>
                <a:sym typeface="+mn-ea"/>
              </a:rPr>
              <a:t>变化</a:t>
            </a:r>
            <a:r>
              <a:rPr kumimoji="0" lang="zh-CN" sz="4400" b="1" i="0" u="none" strike="noStrike" kern="1200" cap="none" spc="0" normalizeH="0" baseline="0" noProof="1">
                <a:solidFill>
                  <a:srgbClr val="FF0000"/>
                </a:solidFill>
                <a:latin typeface="+mj-lt"/>
                <a:ea typeface="+mj-ea"/>
                <a:cs typeface="+mj-cs"/>
                <a:sym typeface="+mn-ea"/>
              </a:rPr>
              <a:t>：</a:t>
            </a:r>
            <a:br>
              <a:rPr lang="zh-CN" altLang="en-US"/>
            </a:br>
            <a:endParaRPr kumimoji="0" lang="en-US" altLang="zh-CN" sz="4400" b="0" i="0" u="none" strike="noStrike" kern="1200" cap="none" spc="0" normalizeH="0" baseline="0" noProof="1">
              <a:solidFill>
                <a:schemeClr val="tx1"/>
              </a:solidFill>
              <a:latin typeface="+mj-lt"/>
              <a:ea typeface="+mj-ea"/>
              <a:cs typeface="+mj-cs"/>
            </a:endParaRPr>
          </a:p>
        </p:txBody>
      </p:sp>
      <p:sp>
        <p:nvSpPr>
          <p:cNvPr id="3" name="内容占位符 2"/>
          <p:cNvSpPr>
            <a:spLocks noGrp="1"/>
          </p:cNvSpPr>
          <p:nvPr>
            <p:ph idx="1"/>
          </p:nvPr>
        </p:nvSpPr>
        <p:spPr>
          <a:xfrm>
            <a:off x="611188" y="1917700"/>
            <a:ext cx="6421438" cy="4143375"/>
          </a:xfrm>
        </p:spPr>
        <p:txBody>
          <a:bodyPr>
            <a:normAutofit/>
          </a:bodyPr>
          <a:p>
            <a:pPr marL="0" marR="0" indent="0" algn="l" defTabSz="914400" rtl="0" eaLnBrk="1" fontAlgn="auto" latinLnBrk="0" hangingPunct="1">
              <a:lnSpc>
                <a:spcPct val="120000"/>
              </a:lnSpc>
              <a:spcBef>
                <a:spcPts val="1000"/>
              </a:spcBef>
              <a:spcAft>
                <a:spcPct val="0"/>
              </a:spcAft>
              <a:buClrTx/>
              <a:buSzTx/>
              <a:buFont typeface="Arial" panose="02080604020202020204" pitchFamily="34" charset="0"/>
              <a:buNone/>
            </a:pPr>
            <a:r>
              <a:rPr kumimoji="0" lang="en-US" altLang="zh-CN" sz="3200" b="0" i="0" u="none" strike="noStrike" kern="1200" cap="none" spc="0" normalizeH="0" baseline="0" noProof="1">
                <a:solidFill>
                  <a:schemeClr val="tx1"/>
                </a:solidFill>
                <a:latin typeface="Calibri" panose="020F0502020204030204" charset="0"/>
                <a:ea typeface="微软雅黑" panose="020B0503020204020204" charset="-122"/>
                <a:cs typeface="微软雅黑" panose="020B0503020204020204" charset="-122"/>
                <a:sym typeface="+mn-ea"/>
              </a:rPr>
              <a:t>1</a:t>
            </a:r>
            <a:r>
              <a:rPr kumimoji="0" lang="zh-CN" altLang="en-US" sz="3200" b="0" i="0" u="none" strike="noStrike" kern="1200" cap="none" spc="0" normalizeH="0" baseline="0" noProof="1">
                <a:solidFill>
                  <a:schemeClr val="tx1"/>
                </a:solidFill>
                <a:latin typeface="Calibri" panose="020F0502020204030204" charset="0"/>
                <a:ea typeface="微软雅黑" panose="020B0503020204020204" charset="-122"/>
                <a:cs typeface="微软雅黑" panose="020B0503020204020204" charset="-122"/>
                <a:sym typeface="+mn-ea"/>
              </a:rPr>
              <a:t>、</a:t>
            </a:r>
            <a:r>
              <a:rPr kumimoji="0" lang="en-US" altLang="zh-CN" sz="3200" b="0" i="0" u="none" strike="noStrike" kern="1200" cap="none" spc="0" normalizeH="0" baseline="0" noProof="1">
                <a:solidFill>
                  <a:schemeClr val="tx1"/>
                </a:solidFill>
                <a:latin typeface="Calibri" panose="020F0502020204030204" charset="0"/>
                <a:ea typeface="微软雅黑" panose="020B0503020204020204" charset="-122"/>
                <a:cs typeface="微软雅黑" panose="020B0503020204020204" charset="-122"/>
                <a:sym typeface="+mn-ea"/>
              </a:rPr>
              <a:t> </a:t>
            </a:r>
            <a:r>
              <a:rPr kumimoji="0" lang="zh-CN" altLang="en-US" sz="2800" b="0" i="0" u="none" strike="noStrike" kern="1200" cap="none" spc="0" normalizeH="0" baseline="0" noProof="1">
                <a:solidFill>
                  <a:schemeClr val="tx1"/>
                </a:solidFill>
                <a:latin typeface="微软雅黑" panose="020B0503020204020204" charset="-122"/>
                <a:ea typeface="微软雅黑" panose="020B0503020204020204" charset="-122"/>
                <a:cs typeface="微软雅黑" panose="020B0503020204020204" charset="-122"/>
                <a:sym typeface="+mn-ea"/>
              </a:rPr>
              <a:t>职工参保登记</a:t>
            </a:r>
            <a:endParaRPr kumimoji="0" lang="zh-CN" altLang="en-US" sz="2800" b="0" i="0" u="none" strike="noStrike" kern="1200" cap="none" spc="0" normalizeH="0" baseline="0" noProof="1">
              <a:solidFill>
                <a:schemeClr val="tx1"/>
              </a:solidFill>
              <a:latin typeface="微软雅黑" panose="020B0503020204020204" charset="-122"/>
              <a:ea typeface="微软雅黑" panose="020B0503020204020204" charset="-122"/>
              <a:cs typeface="微软雅黑" panose="020B0503020204020204" charset="-122"/>
              <a:sym typeface="+mn-ea"/>
            </a:endParaRPr>
          </a:p>
          <a:p>
            <a:pPr marL="0" marR="0" indent="0" algn="l" defTabSz="914400" rtl="0" eaLnBrk="1" fontAlgn="auto" latinLnBrk="0" hangingPunct="1">
              <a:lnSpc>
                <a:spcPct val="120000"/>
              </a:lnSpc>
              <a:spcBef>
                <a:spcPts val="1000"/>
              </a:spcBef>
              <a:spcAft>
                <a:spcPct val="0"/>
              </a:spcAft>
              <a:buClrTx/>
              <a:buSzTx/>
              <a:buFont typeface="Arial" panose="02080604020202020204" pitchFamily="34" charset="0"/>
              <a:buNone/>
            </a:pPr>
            <a:endParaRPr kumimoji="0" lang="zh-CN" altLang="en-US" sz="2800" b="0" i="0" u="none" strike="noStrike" kern="1200" cap="none" spc="0" normalizeH="0" baseline="0" noProof="1">
              <a:solidFill>
                <a:schemeClr val="tx1"/>
              </a:solidFill>
              <a:latin typeface="微软雅黑" panose="020B0503020204020204" charset="-122"/>
              <a:ea typeface="微软雅黑" panose="020B0503020204020204" charset="-122"/>
              <a:cs typeface="微软雅黑" panose="020B0503020204020204" charset="-122"/>
            </a:endParaRPr>
          </a:p>
          <a:p>
            <a:pPr marL="0" marR="0" indent="0" algn="l" defTabSz="914400" rtl="0" eaLnBrk="1" fontAlgn="auto" latinLnBrk="0" hangingPunct="1">
              <a:lnSpc>
                <a:spcPct val="120000"/>
              </a:lnSpc>
              <a:spcBef>
                <a:spcPts val="1000"/>
              </a:spcBef>
              <a:spcAft>
                <a:spcPct val="0"/>
              </a:spcAft>
              <a:buClrTx/>
              <a:buSzTx/>
              <a:buFont typeface="Arial" panose="02080604020202020204" pitchFamily="34" charset="0"/>
              <a:buNone/>
            </a:pPr>
            <a:r>
              <a:rPr kumimoji="0" lang="en-US" sz="3200" b="0" i="0" u="none" strike="noStrike" kern="1200" cap="none" spc="0" normalizeH="0" baseline="0" noProof="1">
                <a:solidFill>
                  <a:schemeClr val="tx1"/>
                </a:solidFill>
                <a:latin typeface="Calibri" panose="020F0502020204030204" charset="0"/>
                <a:ea typeface="微软雅黑" panose="020B0503020204020204" charset="-122"/>
                <a:cs typeface="微软雅黑" panose="020B0503020204020204" charset="-122"/>
                <a:sym typeface="+mn-ea"/>
              </a:rPr>
              <a:t>2</a:t>
            </a:r>
            <a:r>
              <a:rPr kumimoji="0" lang="zh-CN" altLang="en-US" sz="3200" b="0" i="0" u="none" strike="noStrike" kern="1200" cap="none" spc="0" normalizeH="0" baseline="0" noProof="1">
                <a:solidFill>
                  <a:schemeClr val="tx1"/>
                </a:solidFill>
                <a:latin typeface="Calibri" panose="020F0502020204030204" charset="0"/>
                <a:ea typeface="微软雅黑" panose="020B0503020204020204" charset="-122"/>
                <a:cs typeface="微软雅黑" panose="020B0503020204020204" charset="-122"/>
                <a:sym typeface="+mn-ea"/>
              </a:rPr>
              <a:t>、</a:t>
            </a:r>
            <a:r>
              <a:rPr kumimoji="0" lang="en-US" altLang="zh-CN" sz="3200" b="0" i="0" u="none" strike="noStrike" kern="1200" cap="none" spc="0" normalizeH="0" baseline="0" noProof="1">
                <a:solidFill>
                  <a:schemeClr val="tx1"/>
                </a:solidFill>
                <a:latin typeface="Calibri" panose="020F0502020204030204" charset="0"/>
                <a:ea typeface="微软雅黑" panose="020B0503020204020204" charset="-122"/>
                <a:cs typeface="微软雅黑" panose="020B0503020204020204" charset="-122"/>
                <a:sym typeface="+mn-ea"/>
              </a:rPr>
              <a:t> </a:t>
            </a:r>
            <a:r>
              <a:rPr kumimoji="0" lang="zh-CN" altLang="en-US" sz="2800" b="0" i="0" u="none" strike="noStrike" kern="1200" cap="none" spc="0" normalizeH="0" baseline="0" noProof="1">
                <a:solidFill>
                  <a:schemeClr val="tx1"/>
                </a:solidFill>
                <a:latin typeface="微软雅黑" panose="020B0503020204020204" charset="-122"/>
                <a:ea typeface="微软雅黑" panose="020B0503020204020204" charset="-122"/>
                <a:cs typeface="微软雅黑" panose="020B0503020204020204" charset="-122"/>
                <a:sym typeface="+mn-ea"/>
              </a:rPr>
              <a:t>机关事业编内人员参保登记</a:t>
            </a:r>
            <a:endParaRPr kumimoji="0" lang="zh-CN" altLang="en-US" sz="2800" b="0" i="0" u="none" strike="noStrike" kern="1200" cap="none" spc="0" normalizeH="0" baseline="0" noProof="1">
              <a:solidFill>
                <a:schemeClr val="tx1"/>
              </a:solidFill>
              <a:latin typeface="微软雅黑" panose="020B0503020204020204" charset="-122"/>
              <a:ea typeface="微软雅黑" panose="020B0503020204020204" charset="-122"/>
              <a:cs typeface="微软雅黑" panose="020B0503020204020204" charset="-122"/>
              <a:sym typeface="+mn-ea"/>
            </a:endParaRPr>
          </a:p>
          <a:p>
            <a:pPr marL="228600" marR="0" indent="-228600" algn="l" defTabSz="914400" rtl="0" eaLnBrk="1" fontAlgn="auto" latinLnBrk="0" hangingPunct="1">
              <a:lnSpc>
                <a:spcPct val="120000"/>
              </a:lnSpc>
              <a:spcBef>
                <a:spcPts val="1000"/>
              </a:spcBef>
              <a:spcAft>
                <a:spcPct val="0"/>
              </a:spcAft>
              <a:buClrTx/>
              <a:buSzTx/>
              <a:buFont typeface="Arial" panose="02080604020202020204" pitchFamily="34" charset="0"/>
              <a:buChar char="•"/>
            </a:pPr>
            <a:endParaRPr kumimoji="0" lang="zh-CN" altLang="en-US" sz="2800" b="0" i="0" u="none" strike="noStrike" kern="1200" cap="none" spc="0" normalizeH="0" baseline="0" noProof="1">
              <a:solidFill>
                <a:schemeClr val="tx1"/>
              </a:solidFill>
              <a:latin typeface="微软雅黑" panose="020B0503020204020204" charset="-122"/>
              <a:ea typeface="微软雅黑" panose="020B0503020204020204" charset="-122"/>
              <a:cs typeface="微软雅黑" panose="020B0503020204020204" charset="-122"/>
            </a:endParaRPr>
          </a:p>
          <a:p>
            <a:pPr marL="0" marR="0" indent="0" algn="l" defTabSz="914400" rtl="0" eaLnBrk="1" fontAlgn="auto" latinLnBrk="0" hangingPunct="1">
              <a:lnSpc>
                <a:spcPct val="120000"/>
              </a:lnSpc>
              <a:spcBef>
                <a:spcPts val="1000"/>
              </a:spcBef>
              <a:spcAft>
                <a:spcPct val="0"/>
              </a:spcAft>
              <a:buClrTx/>
              <a:buSzTx/>
              <a:buFont typeface="Arial" panose="02080604020202020204" pitchFamily="34" charset="0"/>
              <a:buNone/>
            </a:pPr>
            <a:r>
              <a:rPr kumimoji="0" lang="en-US" sz="3200" b="0" i="0" u="none" strike="noStrike" kern="1200" cap="none" spc="0" normalizeH="0" baseline="0" noProof="1">
                <a:solidFill>
                  <a:schemeClr val="tx1"/>
                </a:solidFill>
                <a:latin typeface="Calibri" panose="020F0502020204030204" charset="0"/>
                <a:ea typeface="微软雅黑" panose="020B0503020204020204" charset="-122"/>
                <a:cs typeface="微软雅黑" panose="020B0503020204020204" charset="-122"/>
                <a:sym typeface="+mn-ea"/>
              </a:rPr>
              <a:t>3</a:t>
            </a:r>
            <a:r>
              <a:rPr kumimoji="0" lang="zh-CN" altLang="en-US" sz="3200" b="0" i="0" u="none" strike="noStrike" kern="1200" cap="none" spc="0" normalizeH="0" baseline="0" noProof="1">
                <a:solidFill>
                  <a:schemeClr val="tx1"/>
                </a:solidFill>
                <a:latin typeface="Calibri" panose="020F0502020204030204" charset="0"/>
                <a:ea typeface="微软雅黑" panose="020B0503020204020204" charset="-122"/>
                <a:cs typeface="微软雅黑" panose="020B0503020204020204" charset="-122"/>
                <a:sym typeface="+mn-ea"/>
              </a:rPr>
              <a:t>、</a:t>
            </a:r>
            <a:r>
              <a:rPr kumimoji="0" lang="zh-CN" altLang="en-US" sz="2800" b="0" i="0" u="none" strike="noStrike" kern="1200" cap="none" spc="0" normalizeH="0" baseline="0" noProof="1">
                <a:solidFill>
                  <a:schemeClr val="tx1"/>
                </a:solidFill>
                <a:latin typeface="微软雅黑" panose="020B0503020204020204" charset="-122"/>
                <a:ea typeface="微软雅黑" panose="020B0503020204020204" charset="-122"/>
                <a:cs typeface="微软雅黑" panose="020B0503020204020204" charset="-122"/>
                <a:sym typeface="+mn-ea"/>
              </a:rPr>
              <a:t>公务员医疗补助险种新增</a:t>
            </a:r>
            <a:endParaRPr kumimoji="0" lang="zh-CN" altLang="en-US" sz="2800" b="0" i="0" u="none" strike="noStrike" kern="1200" cap="none" spc="0" normalizeH="0" baseline="0" noProof="1">
              <a:solidFill>
                <a:schemeClr val="tx1"/>
              </a:solidFill>
              <a:latin typeface="微软雅黑" panose="020B0503020204020204" charset="-122"/>
              <a:ea typeface="微软雅黑" panose="020B0503020204020204" charset="-122"/>
              <a:cs typeface="微软雅黑" panose="020B0503020204020204" charset="-122"/>
            </a:endParaRPr>
          </a:p>
          <a:p>
            <a:pPr marL="228600" marR="0" indent="-228600" algn="l" defTabSz="914400" rtl="0" eaLnBrk="1" fontAlgn="auto" latinLnBrk="0" hangingPunct="1">
              <a:lnSpc>
                <a:spcPct val="120000"/>
              </a:lnSpc>
              <a:spcBef>
                <a:spcPts val="1000"/>
              </a:spcBef>
              <a:spcAft>
                <a:spcPct val="0"/>
              </a:spcAft>
              <a:buClrTx/>
              <a:buSzTx/>
              <a:buFont typeface="Arial" panose="02080604020202020204" pitchFamily="34" charset="0"/>
              <a:buChar char="•"/>
            </a:pPr>
            <a:endParaRPr kumimoji="0" lang="zh-CN" altLang="en-US" sz="2800" b="0" i="0" u="none" strike="noStrike" kern="1200" cap="none" spc="0" normalizeH="0" baseline="0" noProof="1">
              <a:solidFill>
                <a:schemeClr val="tx1"/>
              </a:solidFill>
              <a:latin typeface="微软雅黑" panose="020B0503020204020204" charset="-122"/>
              <a:ea typeface="微软雅黑" panose="020B0503020204020204" charset="-122"/>
              <a:cs typeface="微软雅黑" panose="020B0503020204020204" charset="-122"/>
              <a:sym typeface="+mn-ea"/>
            </a:endParaRPr>
          </a:p>
        </p:txBody>
      </p:sp>
      <p:pic>
        <p:nvPicPr>
          <p:cNvPr id="32771" name="图片 1" descr="微信图片_20210111080904"/>
          <p:cNvPicPr>
            <a:picLocks noChangeAspect="1"/>
          </p:cNvPicPr>
          <p:nvPr/>
        </p:nvPicPr>
        <p:blipFill>
          <a:blip r:embed="rId1"/>
          <a:stretch>
            <a:fillRect/>
          </a:stretch>
        </p:blipFill>
        <p:spPr>
          <a:xfrm>
            <a:off x="107950" y="117475"/>
            <a:ext cx="3114675" cy="649288"/>
          </a:xfrm>
          <a:prstGeom prst="rect">
            <a:avLst/>
          </a:prstGeom>
          <a:noFill/>
          <a:ln w="9525">
            <a:noFill/>
          </a:ln>
        </p:spPr>
      </p:pic>
    </p:spTree>
    <p:custDataLst>
      <p:tags r:id="rId2"/>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SUBTYPE" val="h"/>
  <p:tag name="KSO_WM_UNIT_TYPE" val="i"/>
  <p:tag name="KSO_WM_UNIT_INDEX" val="1"/>
  <p:tag name="KSO_WM_UNIT_BK_DARK_LIGHT" val="2"/>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03.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0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0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06.xml><?xml version="1.0" encoding="utf-8"?>
<p:tagLst xmlns:p="http://schemas.openxmlformats.org/presentationml/2006/main">
  <p:tag name="KSO_WM_TAG_VERSION" val="1.0"/>
  <p:tag name="KSO_WM_UNIT_HIGHLIGHT" val="0"/>
  <p:tag name="KSO_WM_UNIT_COMPATIBLE" val="0"/>
  <p:tag name="KSO_WM_UNIT_DIAGRAM_ISNUMVISUAL" val="0"/>
  <p:tag name="KSO_WM_UNIT_DIAGRAM_ISREFERUNIT" val="0"/>
  <p:tag name="KSO_WM_UNIT_ID" val="_0**"/>
  <p:tag name="KSO_WM_UNIT_LAYERLEVEL" val="1"/>
  <p:tag name="KSO_WM_BEAUTIFY_FLAG" val="#wm#"/>
  <p:tag name="KSO_WM_TEMPLATE_CATEGORY" val="custom"/>
  <p:tag name="KSO_WM_TEMPLATE_INDEX" val="20180448"/>
</p:tagLst>
</file>

<file path=ppt/tags/tag107.xml><?xml version="1.0" encoding="utf-8"?>
<p:tagLst xmlns:p="http://schemas.openxmlformats.org/presentationml/2006/main">
  <p:tag name="KSO_WM_TAG_VERSION" val="1.0"/>
  <p:tag name="KSO_WM_UNIT_HIGHLIGHT" val="0"/>
  <p:tag name="KSO_WM_UNIT_COMPATIBLE" val="0"/>
  <p:tag name="KSO_WM_UNIT_DIAGRAM_ISNUMVISUAL" val="0"/>
  <p:tag name="KSO_WM_UNIT_DIAGRAM_ISREFERUNIT" val="0"/>
  <p:tag name="KSO_WM_UNIT_ID" val="_0**"/>
  <p:tag name="KSO_WM_UNIT_LAYERLEVEL" val="1"/>
  <p:tag name="KSO_WM_BEAUTIFY_FLAG" val="#wm#"/>
  <p:tag name="KSO_WM_TEMPLATE_CATEGORY" val="custom"/>
  <p:tag name="KSO_WM_TEMPLATE_INDEX" val="20180448"/>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11.xml><?xml version="1.0" encoding="utf-8"?>
<p:tagLst xmlns:p="http://schemas.openxmlformats.org/presentationml/2006/main">
  <p:tag name="KSO_WM_TAG_VERSION" val="1.0"/>
  <p:tag name="KSO_WM_BEAUTIFY_FLAG" val="#wm#"/>
  <p:tag name="KSO_WM_COMBINE_RELATE_SLIDE_ID" val="background20177250_1"/>
  <p:tag name="KSO_WM_TEMPLATE_CATEGORY" val="custom"/>
  <p:tag name="KSO_WM_TEMPLATE_INDEX" val="20180448"/>
  <p:tag name="KSO_WM_TEMPLATE_SUBCATEGORY" val="combine"/>
  <p:tag name="KSO_WM_TEMPLATE_THUMBS_INDEX" val="1、4、5、6、11、12、18、24、29、32"/>
  <p:tag name="KSO_WM_TEMPLATE_MASTER_TYPE" val="1"/>
</p:tagLst>
</file>

<file path=ppt/tags/tag112.xml><?xml version="1.0" encoding="utf-8"?>
<p:tagLst xmlns:p="http://schemas.openxmlformats.org/presentationml/2006/main">
  <p:tag name="KSO_WM_TAG_VERSION" val="1.0"/>
  <p:tag name="KSO_WM_BEAUTIFY_FLAG" val="#wm#"/>
  <p:tag name="KSO_WM_UNIT_TYPE" val="a"/>
  <p:tag name="KSO_WM_UNIT_INDEX" val="1"/>
  <p:tag name="KSO_WM_UNIT_LAYERLEVEL" val="1"/>
  <p:tag name="KSO_WM_UNIT_VALUE" val="11"/>
  <p:tag name="KSO_WM_UNIT_ISCONTENTSTITLE" val="0"/>
  <p:tag name="KSO_WM_UNIT_HIGHLIGHT" val="0"/>
  <p:tag name="KSO_WM_UNIT_COMPATIBLE" val="0"/>
  <p:tag name="KSO_WM_UNIT_PRESET_TEXT" val="请在此输入章节标题"/>
  <p:tag name="KSO_WM_TEMPLATE_CATEGORY" val="custom"/>
  <p:tag name="KSO_WM_TEMPLATE_INDEX" val="20180448"/>
  <p:tag name="KSO_WM_UNIT_ID" val="custom20180448_11*a*1"/>
  <p:tag name="KSO_WM_UNIT_ISNUMDGMTITLE" val="0"/>
  <p:tag name="KSO_WM_UNIT_NOCLEAR" val="0"/>
  <p:tag name="KSO_WM_UNIT_DIAGRAM_ISNUMVISUAL" val="0"/>
  <p:tag name="KSO_WM_UNIT_DIAGRAM_ISREFERUNIT" val="0"/>
</p:tagLst>
</file>

<file path=ppt/tags/tag113.xml><?xml version="1.0" encoding="utf-8"?>
<p:tagLst xmlns:p="http://schemas.openxmlformats.org/presentationml/2006/main">
  <p:tag name="KSO_WM_TAG_VERSION" val="1.0"/>
  <p:tag name="KSO_WM_BEAUTIFY_FLAG" val="#wm#"/>
  <p:tag name="KSO_WM_UNIT_TYPE" val="f"/>
  <p:tag name="KSO_WM_UNIT_INDEX" val="1"/>
  <p:tag name="KSO_WM_UNIT_LAYERLEVEL" val="1"/>
  <p:tag name="KSO_WM_UNIT_VALUE" val="19"/>
  <p:tag name="KSO_WM_UNIT_HIGHLIGHT" val="0"/>
  <p:tag name="KSO_WM_UNIT_COMPATIBLE" val="0"/>
  <p:tag name="KSO_WM_UNIT_PRESET_TEXT_INDEX" val="2"/>
  <p:tag name="KSO_WM_UNIT_PRESET_TEXT_LEN" val="20"/>
  <p:tag name="KSO_WM_TEMPLATE_CATEGORY" val="custom"/>
  <p:tag name="KSO_WM_TEMPLATE_INDEX" val="20180448"/>
  <p:tag name="KSO_WM_UNIT_ID" val="custom20180448_11*f*1"/>
  <p:tag name="KSO_WM_UNIT_SUBTYPE" val="a"/>
  <p:tag name="KSO_WM_UNIT_NOCLEAR" val="0"/>
  <p:tag name="KSO_WM_UNIT_DIAGRAM_ISNUMVISUAL" val="0"/>
  <p:tag name="KSO_WM_UNIT_DIAGRAM_ISREFERUNIT" val="0"/>
</p:tagLst>
</file>

<file path=ppt/tags/tag114.xml><?xml version="1.0" encoding="utf-8"?>
<p:tagLst xmlns:p="http://schemas.openxmlformats.org/presentationml/2006/main">
  <p:tag name="KSO_WM_TAG_VERSION" val="1.0"/>
  <p:tag name="KSO_WM_SLIDE_ITEM_CNT" val="0"/>
  <p:tag name="KSO_WM_SLIDE_LAYOUT" val="a_e_f"/>
  <p:tag name="KSO_WM_SLIDE_LAYOUT_CNT" val="1_1_1"/>
  <p:tag name="KSO_WM_SLIDE_TYPE" val="sectionTitle"/>
  <p:tag name="KSO_WM_BEAUTIFY_FLAG" val="#wm#"/>
  <p:tag name="KSO_WM_COMBINE_RELATE_SLIDE_ID" val="background20177250_6"/>
  <p:tag name="KSO_WM_TEMPLATE_CATEGORY" val="custom"/>
  <p:tag name="KSO_WM_TEMPLATE_INDEX" val="20180448"/>
  <p:tag name="KSO_WM_SLIDE_ID" val="custom20180448_11"/>
  <p:tag name="KSO_WM_SLIDE_INDEX" val="11"/>
  <p:tag name="KSO_WM_TEMPLATE_SUBCATEGORY" val="0"/>
  <p:tag name="KSO_WM_TEMPLATE_MASTER_TYPE" val="1"/>
  <p:tag name="KSO_WM_TEMPLATE_COLOR_TYPE" val="0"/>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231306_3*l_h_i*1_1_1"/>
  <p:tag name="KSO_WM_TEMPLATE_CATEGORY" val="diagram"/>
  <p:tag name="KSO_WM_TEMPLATE_INDEX" val="20231306"/>
  <p:tag name="KSO_WM_UNIT_LAYERLEVEL" val="1_1_1"/>
  <p:tag name="KSO_WM_TAG_VERSION" val="3.0"/>
  <p:tag name="KSO_WM_DIAGRAM_VERSION" val="3"/>
  <p:tag name="KSO_WM_DIAGRAM_COLOR_TEXT_CAN_REMOVE" val="n"/>
  <p:tag name="KSO_WM_BEAUTIFY_FLAG" val="#wm#"/>
  <p:tag name="KSO_WM_UNIT_LINE_FORE_SCHEMECOLOR_INDEX" val="5"/>
  <p:tag name="KSO_WM_DIAGRAM_MAX_ITEMCNT" val="6"/>
  <p:tag name="KSO_WM_DIAGRAM_MIN_ITEMCNT" val="2"/>
  <p:tag name="KSO_WM_DIAGRAM_VIRTUALLY_FRAME" val="{&quot;height&quot;:374.79992125984245,&quot;width&quot;:862.9855118110233}"/>
</p:tagLst>
</file>

<file path=ppt/tags/tag116.xml><?xml version="1.0" encoding="utf-8"?>
<p:tagLst xmlns:p="http://schemas.openxmlformats.org/presentationml/2006/main">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31306_3*l_h_f*1_1_1"/>
  <p:tag name="KSO_WM_TEMPLATE_CATEGORY" val="diagram"/>
  <p:tag name="KSO_WM_TEMPLATE_INDEX" val="20231306"/>
  <p:tag name="KSO_WM_UNIT_LAYERLEVEL" val="1_1_1"/>
  <p:tag name="KSO_WM_TAG_VERSION" val="3.0"/>
  <p:tag name="KSO_WM_DIAGRAM_VERSION" val="3"/>
  <p:tag name="KSO_WM_DIAGRAM_COLOR_TEXT_CAN_REMOVE" val="n"/>
  <p:tag name="KSO_WM_BEAUTIFY_FLAG" val="#wm#"/>
  <p:tag name="KSO_WM_UNIT_PRESET_TEXT" val="单击此处输入你的正文，文字是您思想的提炼。"/>
  <p:tag name="KSO_WM_DIAGRAM_MAX_ITEMCNT" val="6"/>
  <p:tag name="KSO_WM_DIAGRAM_MIN_ITEMCNT" val="2"/>
  <p:tag name="KSO_WM_DIAGRAM_VIRTUALLY_FRAME" val="{&quot;height&quot;:374.79992125984245,&quot;width&quot;:862.9855118110233}"/>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3"/>
  <p:tag name="KSO_WM_UNIT_ID" val="diagram20231306_3*l_h_i*1_1_3"/>
  <p:tag name="KSO_WM_TEMPLATE_CATEGORY" val="diagram"/>
  <p:tag name="KSO_WM_TEMPLATE_INDEX" val="20231306"/>
  <p:tag name="KSO_WM_UNIT_LAYERLEVEL" val="1_1_1"/>
  <p:tag name="KSO_WM_TAG_VERSION" val="3.0"/>
  <p:tag name="KSO_WM_DIAGRAM_VERSION" val="3"/>
  <p:tag name="KSO_WM_DIAGRAM_COLOR_TEXT_CAN_REMOVE" val="n"/>
  <p:tag name="KSO_WM_BEAUTIFY_FLAG" val="#wm#"/>
  <p:tag name="KSO_WM_UNIT_FILL_FORE_SCHEMECOLOR_INDEX" val="5"/>
  <p:tag name="KSO_WM_DIAGRAM_MAX_ITEMCNT" val="6"/>
  <p:tag name="KSO_WM_DIAGRAM_MIN_ITEMCNT" val="2"/>
  <p:tag name="KSO_WM_DIAGRAM_VIRTUALLY_FRAME" val="{&quot;height&quot;:374.79992125984245,&quot;width&quot;:862.9855118110233}"/>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2"/>
  <p:tag name="KSO_WM_UNIT_ID" val="diagram20231306_3*l_h_i*1_1_2"/>
  <p:tag name="KSO_WM_TEMPLATE_CATEGORY" val="diagram"/>
  <p:tag name="KSO_WM_TEMPLATE_INDEX" val="20231306"/>
  <p:tag name="KSO_WM_UNIT_LAYERLEVEL" val="1_1_1"/>
  <p:tag name="KSO_WM_TAG_VERSION" val="3.0"/>
  <p:tag name="KSO_WM_DIAGRAM_VERSION" val="3"/>
  <p:tag name="KSO_WM_DIAGRAM_COLOR_TEXT_CAN_REMOVE" val="n"/>
  <p:tag name="KSO_WM_BEAUTIFY_FLAG" val="#wm#"/>
  <p:tag name="KSO_WM_DIAGRAM_MAX_ITEMCNT" val="6"/>
  <p:tag name="KSO_WM_DIAGRAM_MIN_ITEMCNT" val="2"/>
  <p:tag name="KSO_WM_DIAGRAM_VIRTUALLY_FRAME" val="{&quot;height&quot;:374.79992125984245,&quot;width&quot;:862.9855118110233}"/>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231306_3*l_h_i*1_2_1"/>
  <p:tag name="KSO_WM_TEMPLATE_CATEGORY" val="diagram"/>
  <p:tag name="KSO_WM_TEMPLATE_INDEX" val="20231306"/>
  <p:tag name="KSO_WM_UNIT_LAYERLEVEL" val="1_1_1"/>
  <p:tag name="KSO_WM_TAG_VERSION" val="3.0"/>
  <p:tag name="KSO_WM_DIAGRAM_VERSION" val="3"/>
  <p:tag name="KSO_WM_DIAGRAM_COLOR_TEXT_CAN_REMOVE" val="n"/>
  <p:tag name="KSO_WM_BEAUTIFY_FLAG" val="#wm#"/>
  <p:tag name="KSO_WM_UNIT_LINE_FORE_SCHEMECOLOR_INDEX" val="6"/>
  <p:tag name="KSO_WM_DIAGRAM_MAX_ITEMCNT" val="6"/>
  <p:tag name="KSO_WM_DIAGRAM_MIN_ITEMCNT" val="2"/>
  <p:tag name="KSO_WM_DIAGRAM_VIRTUALLY_FRAME" val="{&quot;height&quot;:374.79992125984245,&quot;width&quot;:862.9855118110233}"/>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p="http://schemas.openxmlformats.org/presentationml/2006/main">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231306_3*l_h_f*1_2_1"/>
  <p:tag name="KSO_WM_TEMPLATE_CATEGORY" val="diagram"/>
  <p:tag name="KSO_WM_TEMPLATE_INDEX" val="20231306"/>
  <p:tag name="KSO_WM_UNIT_LAYERLEVEL" val="1_1_1"/>
  <p:tag name="KSO_WM_TAG_VERSION" val="3.0"/>
  <p:tag name="KSO_WM_DIAGRAM_VERSION" val="3"/>
  <p:tag name="KSO_WM_DIAGRAM_COLOR_TEXT_CAN_REMOVE" val="n"/>
  <p:tag name="KSO_WM_BEAUTIFY_FLAG" val="#wm#"/>
  <p:tag name="KSO_WM_UNIT_PRESET_TEXT" val="单击此处输入你的正文，文字是您思想的提炼。"/>
  <p:tag name="KSO_WM_DIAGRAM_MAX_ITEMCNT" val="6"/>
  <p:tag name="KSO_WM_DIAGRAM_MIN_ITEMCNT" val="2"/>
  <p:tag name="KSO_WM_DIAGRAM_VIRTUALLY_FRAME" val="{&quot;height&quot;:374.79992125984245,&quot;width&quot;:862.9855118110233}"/>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3"/>
  <p:tag name="KSO_WM_UNIT_ID" val="diagram20231306_3*l_h_i*1_2_3"/>
  <p:tag name="KSO_WM_TEMPLATE_CATEGORY" val="diagram"/>
  <p:tag name="KSO_WM_TEMPLATE_INDEX" val="20231306"/>
  <p:tag name="KSO_WM_UNIT_LAYERLEVEL" val="1_1_1"/>
  <p:tag name="KSO_WM_TAG_VERSION" val="3.0"/>
  <p:tag name="KSO_WM_DIAGRAM_VERSION" val="3"/>
  <p:tag name="KSO_WM_DIAGRAM_COLOR_TEXT_CAN_REMOVE" val="n"/>
  <p:tag name="KSO_WM_BEAUTIFY_FLAG" val="#wm#"/>
  <p:tag name="KSO_WM_UNIT_FILL_FORE_SCHEMECOLOR_INDEX" val="6"/>
  <p:tag name="KSO_WM_DIAGRAM_MAX_ITEMCNT" val="6"/>
  <p:tag name="KSO_WM_DIAGRAM_MIN_ITEMCNT" val="2"/>
  <p:tag name="KSO_WM_DIAGRAM_VIRTUALLY_FRAME" val="{&quot;height&quot;:374.79992125984245,&quot;width&quot;:862.9855118110233}"/>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2"/>
  <p:tag name="KSO_WM_UNIT_ID" val="diagram20231306_3*l_h_i*1_2_2"/>
  <p:tag name="KSO_WM_TEMPLATE_CATEGORY" val="diagram"/>
  <p:tag name="KSO_WM_TEMPLATE_INDEX" val="20231306"/>
  <p:tag name="KSO_WM_UNIT_LAYERLEVEL" val="1_1_1"/>
  <p:tag name="KSO_WM_TAG_VERSION" val="3.0"/>
  <p:tag name="KSO_WM_DIAGRAM_VERSION" val="3"/>
  <p:tag name="KSO_WM_DIAGRAM_COLOR_TEXT_CAN_REMOVE" val="n"/>
  <p:tag name="KSO_WM_BEAUTIFY_FLAG" val="#wm#"/>
  <p:tag name="KSO_WM_DIAGRAM_MAX_ITEMCNT" val="6"/>
  <p:tag name="KSO_WM_DIAGRAM_MIN_ITEMCNT" val="2"/>
  <p:tag name="KSO_WM_DIAGRAM_VIRTUALLY_FRAME" val="{&quot;height&quot;:374.79992125984245,&quot;width&quot;:862.9855118110233}"/>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231306_3*l_h_i*1_3_1"/>
  <p:tag name="KSO_WM_TEMPLATE_CATEGORY" val="diagram"/>
  <p:tag name="KSO_WM_TEMPLATE_INDEX" val="20231306"/>
  <p:tag name="KSO_WM_UNIT_LAYERLEVEL" val="1_1_1"/>
  <p:tag name="KSO_WM_TAG_VERSION" val="3.0"/>
  <p:tag name="KSO_WM_DIAGRAM_VERSION" val="3"/>
  <p:tag name="KSO_WM_DIAGRAM_COLOR_TEXT_CAN_REMOVE" val="n"/>
  <p:tag name="KSO_WM_BEAUTIFY_FLAG" val="#wm#"/>
  <p:tag name="KSO_WM_UNIT_LINE_FORE_SCHEMECOLOR_INDEX" val="7"/>
  <p:tag name="KSO_WM_DIAGRAM_MAX_ITEMCNT" val="6"/>
  <p:tag name="KSO_WM_DIAGRAM_MIN_ITEMCNT" val="2"/>
  <p:tag name="KSO_WM_DIAGRAM_VIRTUALLY_FRAME" val="{&quot;height&quot;:374.79992125984245,&quot;width&quot;:862.9855118110233}"/>
</p:tagLst>
</file>

<file path=ppt/tags/tag124.xml><?xml version="1.0" encoding="utf-8"?>
<p:tagLst xmlns:p="http://schemas.openxmlformats.org/presentationml/2006/main">
  <p:tag name="KSO_WM_UNIT_SUBTYPE" val="a"/>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231306_3*l_h_f*1_3_1"/>
  <p:tag name="KSO_WM_TEMPLATE_CATEGORY" val="diagram"/>
  <p:tag name="KSO_WM_TEMPLATE_INDEX" val="20231306"/>
  <p:tag name="KSO_WM_UNIT_LAYERLEVEL" val="1_1_1"/>
  <p:tag name="KSO_WM_TAG_VERSION" val="3.0"/>
  <p:tag name="KSO_WM_DIAGRAM_VERSION" val="3"/>
  <p:tag name="KSO_WM_DIAGRAM_COLOR_TEXT_CAN_REMOVE" val="n"/>
  <p:tag name="KSO_WM_BEAUTIFY_FLAG" val="#wm#"/>
  <p:tag name="KSO_WM_UNIT_PRESET_TEXT" val="单击此处输入你的正文，文字是您思想的提炼。"/>
  <p:tag name="KSO_WM_DIAGRAM_MAX_ITEMCNT" val="6"/>
  <p:tag name="KSO_WM_DIAGRAM_MIN_ITEMCNT" val="2"/>
  <p:tag name="KSO_WM_DIAGRAM_VIRTUALLY_FRAME" val="{&quot;height&quot;:374.79992125984245,&quot;width&quot;:862.9855118110233}"/>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3"/>
  <p:tag name="KSO_WM_UNIT_ID" val="diagram20231306_3*l_h_i*1_3_3"/>
  <p:tag name="KSO_WM_TEMPLATE_CATEGORY" val="diagram"/>
  <p:tag name="KSO_WM_TEMPLATE_INDEX" val="20231306"/>
  <p:tag name="KSO_WM_UNIT_LAYERLEVEL" val="1_1_1"/>
  <p:tag name="KSO_WM_TAG_VERSION" val="3.0"/>
  <p:tag name="KSO_WM_DIAGRAM_VERSION" val="3"/>
  <p:tag name="KSO_WM_DIAGRAM_COLOR_TEXT_CAN_REMOVE" val="n"/>
  <p:tag name="KSO_WM_BEAUTIFY_FLAG" val="#wm#"/>
  <p:tag name="KSO_WM_UNIT_FILL_FORE_SCHEMECOLOR_INDEX" val="7"/>
  <p:tag name="KSO_WM_DIAGRAM_MAX_ITEMCNT" val="6"/>
  <p:tag name="KSO_WM_DIAGRAM_MIN_ITEMCNT" val="2"/>
  <p:tag name="KSO_WM_DIAGRAM_VIRTUALLY_FRAME" val="{&quot;height&quot;:374.79992125984245,&quot;width&quot;:862.9855118110233}"/>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2"/>
  <p:tag name="KSO_WM_UNIT_ID" val="diagram20231306_3*l_h_i*1_1_2"/>
  <p:tag name="KSO_WM_TEMPLATE_CATEGORY" val="diagram"/>
  <p:tag name="KSO_WM_TEMPLATE_INDEX" val="20231306"/>
  <p:tag name="KSO_WM_UNIT_LAYERLEVEL" val="1_1_1"/>
  <p:tag name="KSO_WM_TAG_VERSION" val="3.0"/>
  <p:tag name="KSO_WM_DIAGRAM_VERSION" val="3"/>
  <p:tag name="KSO_WM_DIAGRAM_COLOR_TEXT_CAN_REMOVE" val="n"/>
  <p:tag name="KSO_WM_BEAUTIFY_FLAG" val="#wm#"/>
  <p:tag name="KSO_WM_DIAGRAM_MAX_ITEMCNT" val="6"/>
  <p:tag name="KSO_WM_DIAGRAM_MIN_ITEMCNT" val="2"/>
  <p:tag name="KSO_WM_DIAGRAM_VIRTUALLY_FRAME" val="{&quot;height&quot;:374.79992125984245,&quot;width&quot;:862.9855118110233}"/>
</p:tagLst>
</file>

<file path=ppt/tags/tag127.xml><?xml version="1.0" encoding="utf-8"?>
<p:tagLst xmlns:p="http://schemas.openxmlformats.org/presentationml/2006/main">
  <p:tag name="KSO_WM_BEAUTIFY_FLAG" val="#wm#"/>
  <p:tag name="KSO_WM_TEMPLATE_CATEGORY" val="custom"/>
  <p:tag name="KSO_WM_TEMPLATE_INDEX" val="20180448"/>
</p:tagLst>
</file>

<file path=ppt/tags/tag128.xml><?xml version="1.0" encoding="utf-8"?>
<p:tagLst xmlns:p="http://schemas.openxmlformats.org/presentationml/2006/main">
  <p:tag name="KSO_WM_TAG_VERSION" val="1.0"/>
  <p:tag name="KSO_WM_BEAUTIFY_FLAG" val="#wm#"/>
  <p:tag name="KSO_WM_UNIT_TYPE" val="e"/>
  <p:tag name="KSO_WM_UNIT_INDEX" val="1"/>
  <p:tag name="KSO_WM_UNIT_LAYERLEVEL" val="1"/>
  <p:tag name="KSO_WM_UNIT_VALUE" val="1"/>
  <p:tag name="KSO_WM_UNIT_HIGHLIGHT" val="0"/>
  <p:tag name="KSO_WM_UNIT_COMPATIBLE" val="1"/>
  <p:tag name="KSO_WM_UNIT_PRESET_TEXT" val="01"/>
  <p:tag name="KSO_WM_TEMPLATE_CATEGORY" val="custom"/>
  <p:tag name="KSO_WM_TEMPLATE_INDEX" val="20180448"/>
  <p:tag name="KSO_WM_UNIT_ID" val="custom20180448_11*e*1"/>
  <p:tag name="KSO_WM_UNIT_NOCLEAR" val="0"/>
  <p:tag name="KSO_WM_UNIT_DIAGRAM_ISNUMVISUAL" val="0"/>
  <p:tag name="KSO_WM_UNIT_DIAGRAM_ISREFERUNIT" val="0"/>
</p:tagLst>
</file>

<file path=ppt/tags/tag129.xml><?xml version="1.0" encoding="utf-8"?>
<p:tagLst xmlns:p="http://schemas.openxmlformats.org/presentationml/2006/main">
  <p:tag name="KSO_WM_TAG_VERSION" val="1.0"/>
  <p:tag name="KSO_WM_BEAUTIFY_FLAG" val="#wm#"/>
  <p:tag name="KSO_WM_UNIT_TYPE" val="a"/>
  <p:tag name="KSO_WM_UNIT_INDEX" val="1"/>
  <p:tag name="KSO_WM_UNIT_LAYERLEVEL" val="1"/>
  <p:tag name="KSO_WM_UNIT_VALUE" val="11"/>
  <p:tag name="KSO_WM_UNIT_ISCONTENTSTITLE" val="0"/>
  <p:tag name="KSO_WM_UNIT_HIGHLIGHT" val="0"/>
  <p:tag name="KSO_WM_UNIT_COMPATIBLE" val="0"/>
  <p:tag name="KSO_WM_UNIT_PRESET_TEXT" val="请在此输入章节标题"/>
  <p:tag name="KSO_WM_TEMPLATE_CATEGORY" val="custom"/>
  <p:tag name="KSO_WM_TEMPLATE_INDEX" val="20180448"/>
  <p:tag name="KSO_WM_UNIT_ID" val="custom20180448_11*a*1"/>
  <p:tag name="KSO_WM_UNIT_ISNUMDGMTITLE" val="0"/>
  <p:tag name="KSO_WM_UNIT_NOCLEAR" val="0"/>
  <p:tag name="KSO_WM_UNIT_DIAGRAM_ISNUMVISUAL" val="0"/>
  <p:tag name="KSO_WM_UNIT_DIAGRAM_ISREFERUNIT" val="0"/>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TAG_VERSION" val="1.0"/>
  <p:tag name="KSO_WM_SLIDE_ITEM_CNT" val="0"/>
  <p:tag name="KSO_WM_SLIDE_LAYOUT" val="a_e_f"/>
  <p:tag name="KSO_WM_SLIDE_LAYOUT_CNT" val="1_1_1"/>
  <p:tag name="KSO_WM_SLIDE_TYPE" val="sectionTitle"/>
  <p:tag name="KSO_WM_BEAUTIFY_FLAG" val="#wm#"/>
  <p:tag name="KSO_WM_COMBINE_RELATE_SLIDE_ID" val="background20177250_6"/>
  <p:tag name="KSO_WM_TEMPLATE_CATEGORY" val="custom"/>
  <p:tag name="KSO_WM_TEMPLATE_INDEX" val="20180448"/>
  <p:tag name="KSO_WM_SLIDE_ID" val="custom20180448_11"/>
  <p:tag name="KSO_WM_SLIDE_INDEX" val="11"/>
  <p:tag name="KSO_WM_TEMPLATE_SUBCATEGORY" val="0"/>
  <p:tag name="KSO_WM_TEMPLATE_MASTER_TYPE" val="1"/>
  <p:tag name="KSO_WM_TEMPLATE_COLOR_TYPE" val="0"/>
</p:tagLst>
</file>

<file path=ppt/tags/tag131.xml><?xml version="1.0" encoding="utf-8"?>
<p:tagLst xmlns:p="http://schemas.openxmlformats.org/presentationml/2006/main">
  <p:tag name="KSO_WM_BEAUTIFY_FLAG" val="#wm#"/>
  <p:tag name="KSO_WM_UNIT_HIGHLIGHT" val="0"/>
  <p:tag name="KSO_WM_UNIT_COMPATIBLE" val="0"/>
  <p:tag name="KSO_WM_UNIT_DIAGRAM_ISNUMVISUAL" val="0"/>
  <p:tag name="KSO_WM_UNIT_DIAGRAM_ISREFERUNIT" val="0"/>
  <p:tag name="KSO_WM_DIAGRAM_GROUP_CODE" val="m1-1"/>
  <p:tag name="KSO_WM_UNIT_ID" val="diagram20231068_2*m_h_i*1_1_1"/>
  <p:tag name="KSO_WM_TEMPLATE_CATEGORY" val="diagram"/>
  <p:tag name="KSO_WM_TEMPLATE_INDEX" val="20231068"/>
  <p:tag name="KSO_WM_UNIT_LAYERLEVEL" val="1_1_1"/>
  <p:tag name="KSO_WM_TAG_VERSION" val="3.0"/>
  <p:tag name="KSO_WM_DIAGRAM_VERSION" val="3"/>
  <p:tag name="KSO_WM_DIAGRAM_COLOR_TRICK" val="2"/>
  <p:tag name="KSO_WM_DIAGRAM_COLOR_TEXT_CAN_REMOVE" val="n"/>
  <p:tag name="KSO_WM_UNIT_SUBTYPE" val="d"/>
  <p:tag name="KSO_WM_UNIT_TYPE" val="m_h_i"/>
  <p:tag name="KSO_WM_UNIT_INDEX" val="1_1_1"/>
  <p:tag name="KSO_WM_UNIT_PRESET_TEXT" val="01"/>
  <p:tag name="KSO_WM_UNIT_FILL_FORE_SCHEMECOLOR_INDEX" val="5"/>
  <p:tag name="KSO_WM_DIAGRAM_MAX_ITEMCNT" val="6"/>
  <p:tag name="KSO_WM_DIAGRAM_MIN_ITEMCNT" val="2"/>
  <p:tag name="KSO_WM_DIAGRAM_VIRTUALLY_FRAME" val="{&quot;height&quot;:305,&quot;width&quot;:845.0999999999999}"/>
</p:tagLst>
</file>

<file path=ppt/tags/tag132.xml><?xml version="1.0" encoding="utf-8"?>
<p:tagLst xmlns:p="http://schemas.openxmlformats.org/presentationml/2006/main">
  <p:tag name="KSO_WM_UNIT_ISCONTENTSTITLE" val="0"/>
  <p:tag name="KSO_WM_UNIT_ISNUMDGMTITLE" val="0"/>
  <p:tag name="KSO_WM_UNIT_NOCLEAR" val="0"/>
  <p:tag name="KSO_WM_UNIT_HIGHLIGHT" val="0"/>
  <p:tag name="KSO_WM_UNIT_COMPATIBLE" val="0"/>
  <p:tag name="KSO_WM_UNIT_DIAGRAM_ISNUMVISUAL" val="0"/>
  <p:tag name="KSO_WM_UNIT_DIAGRAM_ISREFERUNIT" val="0"/>
  <p:tag name="KSO_WM_UNIT_TYPE" val="m_h_a"/>
  <p:tag name="KSO_WM_UNIT_INDEX" val="1_1_1"/>
  <p:tag name="KSO_WM_UNIT_ID" val="diagram20231068_2*m_h_a*1_1_1"/>
  <p:tag name="KSO_WM_TEMPLATE_CATEGORY" val="diagram"/>
  <p:tag name="KSO_WM_TEMPLATE_INDEX" val="20231068"/>
  <p:tag name="KSO_WM_UNIT_LAYERLEVEL" val="1_1_1"/>
  <p:tag name="KSO_WM_TAG_VERSION" val="3.0"/>
  <p:tag name="KSO_WM_BEAUTIFY_FLAG" val="#wm#"/>
  <p:tag name="KSO_WM_DIAGRAM_GROUP_CODE" val="m1-1"/>
  <p:tag name="KSO_WM_DIAGRAM_VERSION" val="3"/>
  <p:tag name="KSO_WM_DIAGRAM_COLOR_TRICK" val="2"/>
  <p:tag name="KSO_WM_DIAGRAM_COLOR_TEXT_CAN_REMOVE" val="n"/>
  <p:tag name="KSO_WM_UNIT_VALUE" val="22"/>
  <p:tag name="KSO_WM_UNIT_PRESET_TEXT" val="添加标题"/>
  <p:tag name="KSO_WM_UNIT_TEXT_FILL_FORE_SCHEMECOLOR_INDEX" val="5"/>
  <p:tag name="KSO_WM_DIAGRAM_MAX_ITEMCNT" val="6"/>
  <p:tag name="KSO_WM_DIAGRAM_MIN_ITEMCNT" val="2"/>
  <p:tag name="KSO_WM_DIAGRAM_VIRTUALLY_FRAME" val="{&quot;height&quot;:305,&quot;width&quot;:845.0999999999999}"/>
</p:tagLst>
</file>

<file path=ppt/tags/tag133.xml><?xml version="1.0" encoding="utf-8"?>
<p:tagLst xmlns:p="http://schemas.openxmlformats.org/presentationml/2006/main">
  <p:tag name="KSO_WM_BEAUTIFY_FLAG" val="#wm#"/>
  <p:tag name="KSO_WM_UNIT_HIGHLIGHT" val="0"/>
  <p:tag name="KSO_WM_UNIT_COMPATIBLE" val="0"/>
  <p:tag name="KSO_WM_UNIT_DIAGRAM_ISNUMVISUAL" val="0"/>
  <p:tag name="KSO_WM_UNIT_DIAGRAM_ISREFERUNIT" val="0"/>
  <p:tag name="KSO_WM_DIAGRAM_GROUP_CODE" val="m1-1"/>
  <p:tag name="KSO_WM_UNIT_ID" val="diagram20231068_2*m_h_i*1_3_1"/>
  <p:tag name="KSO_WM_TEMPLATE_CATEGORY" val="diagram"/>
  <p:tag name="KSO_WM_TEMPLATE_INDEX" val="20231068"/>
  <p:tag name="KSO_WM_UNIT_LAYERLEVEL" val="1_1_1"/>
  <p:tag name="KSO_WM_TAG_VERSION" val="3.0"/>
  <p:tag name="KSO_WM_DIAGRAM_VERSION" val="3"/>
  <p:tag name="KSO_WM_DIAGRAM_COLOR_TRICK" val="2"/>
  <p:tag name="KSO_WM_DIAGRAM_COLOR_TEXT_CAN_REMOVE" val="n"/>
  <p:tag name="KSO_WM_UNIT_SUBTYPE" val="d"/>
  <p:tag name="KSO_WM_UNIT_TYPE" val="m_h_i"/>
  <p:tag name="KSO_WM_UNIT_INDEX" val="1_3_1"/>
  <p:tag name="KSO_WM_UNIT_PRESET_TEXT" val="03"/>
  <p:tag name="KSO_WM_UNIT_FILL_FORE_SCHEMECOLOR_INDEX" val="5"/>
  <p:tag name="KSO_WM_DIAGRAM_MAX_ITEMCNT" val="6"/>
  <p:tag name="KSO_WM_DIAGRAM_MIN_ITEMCNT" val="2"/>
  <p:tag name="KSO_WM_DIAGRAM_VIRTUALLY_FRAME" val="{&quot;height&quot;:305,&quot;width&quot;:845.0999999999999}"/>
</p:tagLst>
</file>

<file path=ppt/tags/tag134.xml><?xml version="1.0" encoding="utf-8"?>
<p:tagLst xmlns:p="http://schemas.openxmlformats.org/presentationml/2006/main">
  <p:tag name="KSO_WM_UNIT_ISCONTENTSTITLE" val="0"/>
  <p:tag name="KSO_WM_UNIT_ISNUMDGMTITLE" val="0"/>
  <p:tag name="KSO_WM_UNIT_NOCLEAR" val="0"/>
  <p:tag name="KSO_WM_UNIT_HIGHLIGHT" val="0"/>
  <p:tag name="KSO_WM_UNIT_COMPATIBLE" val="0"/>
  <p:tag name="KSO_WM_UNIT_DIAGRAM_ISNUMVISUAL" val="0"/>
  <p:tag name="KSO_WM_UNIT_DIAGRAM_ISREFERUNIT" val="0"/>
  <p:tag name="KSO_WM_UNIT_TYPE" val="m_h_a"/>
  <p:tag name="KSO_WM_UNIT_INDEX" val="1_2_1"/>
  <p:tag name="KSO_WM_UNIT_ID" val="diagram20231068_2*m_h_a*1_2_1"/>
  <p:tag name="KSO_WM_TEMPLATE_CATEGORY" val="diagram"/>
  <p:tag name="KSO_WM_TEMPLATE_INDEX" val="20231068"/>
  <p:tag name="KSO_WM_UNIT_LAYERLEVEL" val="1_1_1"/>
  <p:tag name="KSO_WM_TAG_VERSION" val="3.0"/>
  <p:tag name="KSO_WM_BEAUTIFY_FLAG" val="#wm#"/>
  <p:tag name="KSO_WM_DIAGRAM_GROUP_CODE" val="m1-1"/>
  <p:tag name="KSO_WM_DIAGRAM_VERSION" val="3"/>
  <p:tag name="KSO_WM_DIAGRAM_COLOR_TRICK" val="2"/>
  <p:tag name="KSO_WM_DIAGRAM_COLOR_TEXT_CAN_REMOVE" val="n"/>
  <p:tag name="KSO_WM_UNIT_PRESET_TEXT" val="添加标题"/>
  <p:tag name="KSO_WM_UNIT_TEXT_FILL_FORE_SCHEMECOLOR_INDEX" val="8"/>
  <p:tag name="KSO_WM_DIAGRAM_MAX_ITEMCNT" val="6"/>
  <p:tag name="KSO_WM_DIAGRAM_MIN_ITEMCNT" val="2"/>
  <p:tag name="KSO_WM_DIAGRAM_VIRTUALLY_FRAME" val="{&quot;height&quot;:305,&quot;width&quot;:845.0999999999999}"/>
</p:tagLst>
</file>

<file path=ppt/tags/tag135.xml><?xml version="1.0" encoding="utf-8"?>
<p:tagLst xmlns:p="http://schemas.openxmlformats.org/presentationml/2006/main">
  <p:tag name="KSO_WM_UNIT_ISCONTENTSTITLE" val="0"/>
  <p:tag name="KSO_WM_UNIT_ISNUMDGMTITLE" val="0"/>
  <p:tag name="KSO_WM_UNIT_NOCLEAR" val="0"/>
  <p:tag name="KSO_WM_UNIT_HIGHLIGHT" val="0"/>
  <p:tag name="KSO_WM_UNIT_COMPATIBLE" val="0"/>
  <p:tag name="KSO_WM_UNIT_DIAGRAM_ISNUMVISUAL" val="0"/>
  <p:tag name="KSO_WM_UNIT_DIAGRAM_ISREFERUNIT" val="0"/>
  <p:tag name="KSO_WM_UNIT_TYPE" val="m_h_a"/>
  <p:tag name="KSO_WM_UNIT_INDEX" val="1_3_1"/>
  <p:tag name="KSO_WM_UNIT_ID" val="diagram20231068_2*m_h_a*1_3_1"/>
  <p:tag name="KSO_WM_TEMPLATE_CATEGORY" val="diagram"/>
  <p:tag name="KSO_WM_TEMPLATE_INDEX" val="20231068"/>
  <p:tag name="KSO_WM_UNIT_LAYERLEVEL" val="1_1_1"/>
  <p:tag name="KSO_WM_TAG_VERSION" val="3.0"/>
  <p:tag name="KSO_WM_BEAUTIFY_FLAG" val="#wm#"/>
  <p:tag name="KSO_WM_DIAGRAM_GROUP_CODE" val="m1-1"/>
  <p:tag name="KSO_WM_DIAGRAM_VERSION" val="3"/>
  <p:tag name="KSO_WM_DIAGRAM_COLOR_TRICK" val="2"/>
  <p:tag name="KSO_WM_DIAGRAM_COLOR_TEXT_CAN_REMOVE" val="n"/>
  <p:tag name="KSO_WM_UNIT_PRESET_TEXT" val="添加标题"/>
  <p:tag name="KSO_WM_UNIT_TEXT_FILL_FORE_SCHEMECOLOR_INDEX" val="5"/>
  <p:tag name="KSO_WM_DIAGRAM_MAX_ITEMCNT" val="6"/>
  <p:tag name="KSO_WM_DIAGRAM_MIN_ITEMCNT" val="2"/>
  <p:tag name="KSO_WM_DIAGRAM_VIRTUALLY_FRAME" val="{&quot;height&quot;:305,&quot;width&quot;:845.0999999999999}"/>
</p:tagLst>
</file>

<file path=ppt/tags/tag136.xml><?xml version="1.0" encoding="utf-8"?>
<p:tagLst xmlns:p="http://schemas.openxmlformats.org/presentationml/2006/main">
  <p:tag name="KSO_WM_BEAUTIFY_FLAG" val=""/>
  <p:tag name="KSO_WM_UNIT_HIGHLIGHT" val="0"/>
  <p:tag name="KSO_WM_UNIT_COMPATIBLE" val="0"/>
  <p:tag name="KSO_WM_UNIT_DIAGRAM_ISNUMVISUAL" val="0"/>
  <p:tag name="KSO_WM_UNIT_DIAGRAM_ISREFERUNIT" val="0"/>
  <p:tag name="KSO_WM_DIAGRAM_GROUP_CODE" val="m1-1"/>
  <p:tag name="KSO_WM_UNIT_ID" val="diagram20231068_2*m_h_i*1_1_1"/>
  <p:tag name="KSO_WM_TEMPLATE_CATEGORY" val="diagram"/>
  <p:tag name="KSO_WM_TEMPLATE_INDEX" val="20231068"/>
  <p:tag name="KSO_WM_UNIT_LAYERLEVEL" val="1_1_1"/>
  <p:tag name="KSO_WM_TAG_VERSION" val="3.0"/>
  <p:tag name="KSO_WM_DIAGRAM_VERSION" val="3"/>
  <p:tag name="KSO_WM_DIAGRAM_COLOR_TRICK" val="2"/>
  <p:tag name="KSO_WM_DIAGRAM_COLOR_TEXT_CAN_REMOVE" val="n"/>
  <p:tag name="KSO_WM_UNIT_SUBTYPE" val="d"/>
  <p:tag name="KSO_WM_UNIT_TYPE" val="m_h_i"/>
  <p:tag name="KSO_WM_UNIT_INDEX" val="1_1_1"/>
  <p:tag name="KSO_WM_UNIT_PRESET_TEXT" val="01"/>
  <p:tag name="KSO_WM_UNIT_FILL_FORE_SCHEMECOLOR_INDEX" val="5"/>
  <p:tag name="KSO_WM_DIAGRAM_MAX_ITEMCNT" val="6"/>
  <p:tag name="KSO_WM_DIAGRAM_MIN_ITEMCNT" val="2"/>
  <p:tag name="KSO_WM_DIAGRAM_VIRTUALLY_FRAME" val="{&quot;height&quot;:305,&quot;width&quot;:845.0999999999999}"/>
</p:tagLst>
</file>

<file path=ppt/tags/tag137.xml><?xml version="1.0" encoding="utf-8"?>
<p:tagLst xmlns:p="http://schemas.openxmlformats.org/presentationml/2006/main">
  <p:tag name="KSO_WM_BEAUTIFY_FLAG" val=""/>
  <p:tag name="KSO_WM_UNIT_HIGHLIGHT" val="0"/>
  <p:tag name="KSO_WM_UNIT_COMPATIBLE" val="0"/>
  <p:tag name="KSO_WM_UNIT_DIAGRAM_ISNUMVISUAL" val="0"/>
  <p:tag name="KSO_WM_UNIT_DIAGRAM_ISREFERUNIT" val="0"/>
  <p:tag name="KSO_WM_DIAGRAM_GROUP_CODE" val="m1-1"/>
  <p:tag name="KSO_WM_UNIT_ID" val="diagram20231068_2*m_h_i*1_3_1"/>
  <p:tag name="KSO_WM_TEMPLATE_CATEGORY" val="diagram"/>
  <p:tag name="KSO_WM_TEMPLATE_INDEX" val="20231068"/>
  <p:tag name="KSO_WM_UNIT_LAYERLEVEL" val="1_1_1"/>
  <p:tag name="KSO_WM_TAG_VERSION" val="3.0"/>
  <p:tag name="KSO_WM_DIAGRAM_VERSION" val="3"/>
  <p:tag name="KSO_WM_DIAGRAM_COLOR_TRICK" val="2"/>
  <p:tag name="KSO_WM_DIAGRAM_COLOR_TEXT_CAN_REMOVE" val="n"/>
  <p:tag name="KSO_WM_UNIT_SUBTYPE" val="d"/>
  <p:tag name="KSO_WM_UNIT_TYPE" val="m_h_i"/>
  <p:tag name="KSO_WM_UNIT_INDEX" val="1_3_1"/>
  <p:tag name="KSO_WM_UNIT_PRESET_TEXT" val="03"/>
  <p:tag name="KSO_WM_UNIT_FILL_FORE_SCHEMECOLOR_INDEX" val="5"/>
  <p:tag name="KSO_WM_DIAGRAM_MAX_ITEMCNT" val="6"/>
  <p:tag name="KSO_WM_DIAGRAM_MIN_ITEMCNT" val="2"/>
  <p:tag name="KSO_WM_DIAGRAM_VIRTUALLY_FRAME" val="{&quot;height&quot;:305,&quot;width&quot;:845.0999999999999}"/>
</p:tagLst>
</file>

<file path=ppt/tags/tag138.xml><?xml version="1.0" encoding="utf-8"?>
<p:tagLst xmlns:p="http://schemas.openxmlformats.org/presentationml/2006/main">
  <p:tag name="KSO_WM_BEAUTIFY_FLAG" val=""/>
  <p:tag name="KSO_WM_UNIT_HIGHLIGHT" val="0"/>
  <p:tag name="KSO_WM_UNIT_COMPATIBLE" val="0"/>
  <p:tag name="KSO_WM_UNIT_DIAGRAM_ISNUMVISUAL" val="0"/>
  <p:tag name="KSO_WM_UNIT_DIAGRAM_ISREFERUNIT" val="0"/>
  <p:tag name="KSO_WM_DIAGRAM_GROUP_CODE" val="m1-1"/>
  <p:tag name="KSO_WM_UNIT_ID" val="diagram20231068_2*m_h_i*1_3_1"/>
  <p:tag name="KSO_WM_TEMPLATE_CATEGORY" val="diagram"/>
  <p:tag name="KSO_WM_TEMPLATE_INDEX" val="20231068"/>
  <p:tag name="KSO_WM_UNIT_LAYERLEVEL" val="1_1_1"/>
  <p:tag name="KSO_WM_TAG_VERSION" val="3.0"/>
  <p:tag name="KSO_WM_DIAGRAM_VERSION" val="3"/>
  <p:tag name="KSO_WM_DIAGRAM_COLOR_TRICK" val="2"/>
  <p:tag name="KSO_WM_DIAGRAM_COLOR_TEXT_CAN_REMOVE" val="n"/>
  <p:tag name="KSO_WM_UNIT_SUBTYPE" val="d"/>
  <p:tag name="KSO_WM_UNIT_TYPE" val="m_h_i"/>
  <p:tag name="KSO_WM_UNIT_INDEX" val="1_3_1"/>
  <p:tag name="KSO_WM_UNIT_PRESET_TEXT" val="03"/>
  <p:tag name="KSO_WM_UNIT_FILL_FORE_SCHEMECOLOR_INDEX" val="5"/>
  <p:tag name="KSO_WM_DIAGRAM_MAX_ITEMCNT" val="6"/>
  <p:tag name="KSO_WM_DIAGRAM_MIN_ITEMCNT" val="2"/>
  <p:tag name="KSO_WM_DIAGRAM_VIRTUALLY_FRAME" val="{&quot;height&quot;:305,&quot;width&quot;:845.0999999999999}"/>
</p:tagLst>
</file>

<file path=ppt/tags/tag139.xml><?xml version="1.0" encoding="utf-8"?>
<p:tagLst xmlns:p="http://schemas.openxmlformats.org/presentationml/2006/main">
  <p:tag name="KSO_WM_BEAUTIFY_FLAG" val=""/>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BEAUTIFY_FLAG" val="#wm#"/>
  <p:tag name="KSO_WM_TEMPLATE_CATEGORY" val="custom"/>
  <p:tag name="KSO_WM_TEMPLATE_INDEX" val="20180448"/>
</p:tagLst>
</file>

<file path=ppt/tags/tag141.xml><?xml version="1.0" encoding="utf-8"?>
<p:tagLst xmlns:p="http://schemas.openxmlformats.org/presentationml/2006/main">
  <p:tag name="KSO_WM_TAG_VERSION" val="1.0"/>
  <p:tag name="KSO_WM_BEAUTIFY_FLAG" val="#wm#"/>
  <p:tag name="KSO_WM_UNIT_TYPE" val="n_h_i"/>
  <p:tag name="KSO_WM_UNIT_INDEX" val="1_1_1"/>
  <p:tag name="KSO_WM_UNIT_LAYERLEVEL" val="1_1_1"/>
  <p:tag name="KSO_WM_TEMPLATE_CATEGORY" val="custom"/>
  <p:tag name="KSO_WM_TEMPLATE_INDEX" val="20180448"/>
  <p:tag name="KSO_WM_DIAGRAM_GROUP_CODE" val="n1-1"/>
  <p:tag name="KSO_WM_UNIT_ID" val="custom20180448_28*n_h_i*1_1_1"/>
  <p:tag name="KSO_WM_UNIT_HIGHLIGHT" val="0"/>
  <p:tag name="KSO_WM_UNIT_COMPATIBLE" val="0"/>
  <p:tag name="KSO_WM_UNIT_DIAGRAM_ISNUMVISUAL" val="0"/>
  <p:tag name="KSO_WM_UNIT_DIAGRAM_ISREFERUNIT" val="0"/>
  <p:tag name="KSO_WM_UNIT_FILL_FORE_SCHEMECOLOR_INDEX" val="5"/>
  <p:tag name="KSO_WM_UNIT_FILL_TYPE" val="1"/>
  <p:tag name="KSO_WM_UNIT_USESOURCEFORMAT_APPLY" val="1"/>
</p:tagLst>
</file>

<file path=ppt/tags/tag142.xml><?xml version="1.0" encoding="utf-8"?>
<p:tagLst xmlns:p="http://schemas.openxmlformats.org/presentationml/2006/main">
  <p:tag name="KSO_WM_TAG_VERSION" val="1.0"/>
  <p:tag name="KSO_WM_BEAUTIFY_FLAG" val="#wm#"/>
  <p:tag name="KSO_WM_UNIT_TYPE" val="n_h_i"/>
  <p:tag name="KSO_WM_UNIT_INDEX" val="1_1_2"/>
  <p:tag name="KSO_WM_UNIT_LAYERLEVEL" val="1_1_1"/>
  <p:tag name="KSO_WM_TEMPLATE_CATEGORY" val="custom"/>
  <p:tag name="KSO_WM_TEMPLATE_INDEX" val="20180448"/>
  <p:tag name="KSO_WM_DIAGRAM_GROUP_CODE" val="n1-1"/>
  <p:tag name="KSO_WM_UNIT_ID" val="custom20180448_28*n_h_i*1_1_2"/>
  <p:tag name="KSO_WM_UNIT_HIGHLIGHT" val="0"/>
  <p:tag name="KSO_WM_UNIT_COMPATIBLE" val="0"/>
  <p:tag name="KSO_WM_UNIT_DIAGRAM_ISNUMVISUAL" val="0"/>
  <p:tag name="KSO_WM_UNIT_DIAGRAM_ISREFERUNIT" val="0"/>
  <p:tag name="KSO_WM_UNIT_TEXT_FILL_FORE_SCHEMECOLOR_INDEX" val="14"/>
  <p:tag name="KSO_WM_UNIT_TEXT_FILL_TYPE" val="1"/>
  <p:tag name="KSO_WM_UNIT_USESOURCEFORMAT_APPLY" val="1"/>
</p:tagLst>
</file>

<file path=ppt/tags/tag143.xml><?xml version="1.0" encoding="utf-8"?>
<p:tagLst xmlns:p="http://schemas.openxmlformats.org/presentationml/2006/main">
  <p:tag name="KSO_WM_TAG_VERSION" val="1.0"/>
  <p:tag name="KSO_WM_BEAUTIFY_FLAG" val="#wm#"/>
  <p:tag name="KSO_WM_UNIT_TYPE" val="n_h_h_i"/>
  <p:tag name="KSO_WM_UNIT_INDEX" val="1_2_3_1"/>
  <p:tag name="KSO_WM_UNIT_LAYERLEVEL" val="1_1_1_1"/>
  <p:tag name="KSO_WM_TEMPLATE_CATEGORY" val="custom"/>
  <p:tag name="KSO_WM_TEMPLATE_INDEX" val="20180448"/>
  <p:tag name="KSO_WM_DIAGRAM_GROUP_CODE" val="n1-1"/>
  <p:tag name="KSO_WM_UNIT_ID" val="custom20180448_28*n_h_h_i*1_2_3_1"/>
  <p:tag name="KSO_WM_UNIT_HIGHLIGHT" val="0"/>
  <p:tag name="KSO_WM_UNIT_COMPATIBLE" val="0"/>
  <p:tag name="KSO_WM_UNIT_DIAGRAM_ISNUMVISUAL" val="0"/>
  <p:tag name="KSO_WM_UNIT_DIAGRAM_ISREFERUNIT" val="0"/>
  <p:tag name="KSO_WM_UNIT_FILL_FORE_SCHEMECOLOR_INDEX" val="7"/>
  <p:tag name="KSO_WM_UNIT_FILL_TYPE" val="1"/>
  <p:tag name="KSO_WM_UNIT_USESOURCEFORMAT_APPLY" val="1"/>
</p:tagLst>
</file>

<file path=ppt/tags/tag144.xml><?xml version="1.0" encoding="utf-8"?>
<p:tagLst xmlns:p="http://schemas.openxmlformats.org/presentationml/2006/main">
  <p:tag name="KSO_WM_TAG_VERSION" val="1.0"/>
  <p:tag name="KSO_WM_BEAUTIFY_FLAG" val="#wm#"/>
  <p:tag name="KSO_WM_UNIT_TYPE" val="n_h_h_i"/>
  <p:tag name="KSO_WM_UNIT_INDEX" val="1_2_4_1"/>
  <p:tag name="KSO_WM_UNIT_LAYERLEVEL" val="1_1_1_1"/>
  <p:tag name="KSO_WM_TEMPLATE_CATEGORY" val="custom"/>
  <p:tag name="KSO_WM_TEMPLATE_INDEX" val="20180448"/>
  <p:tag name="KSO_WM_DIAGRAM_GROUP_CODE" val="n1-1"/>
  <p:tag name="KSO_WM_UNIT_ID" val="custom20180448_28*n_h_h_i*1_2_4_1"/>
  <p:tag name="KSO_WM_UNIT_HIGHLIGHT" val="0"/>
  <p:tag name="KSO_WM_UNIT_COMPATIBLE" val="0"/>
  <p:tag name="KSO_WM_UNIT_DIAGRAM_ISNUMVISUAL" val="0"/>
  <p:tag name="KSO_WM_UNIT_DIAGRAM_ISREFERUNIT" val="0"/>
  <p:tag name="KSO_WM_UNIT_FILL_FORE_SCHEMECOLOR_INDEX" val="7"/>
  <p:tag name="KSO_WM_UNIT_FILL_TYPE" val="1"/>
  <p:tag name="KSO_WM_UNIT_USESOURCEFORMAT_APPLY" val="1"/>
</p:tagLst>
</file>

<file path=ppt/tags/tag145.xml><?xml version="1.0" encoding="utf-8"?>
<p:tagLst xmlns:p="http://schemas.openxmlformats.org/presentationml/2006/main">
  <p:tag name="KSO_WM_TAG_VERSION" val="1.0"/>
  <p:tag name="KSO_WM_BEAUTIFY_FLAG" val="#wm#"/>
  <p:tag name="KSO_WM_UNIT_TYPE" val="n_h_h_i"/>
  <p:tag name="KSO_WM_UNIT_INDEX" val="1_2_5_1"/>
  <p:tag name="KSO_WM_UNIT_LAYERLEVEL" val="1_1_1_1"/>
  <p:tag name="KSO_WM_TEMPLATE_CATEGORY" val="custom"/>
  <p:tag name="KSO_WM_TEMPLATE_INDEX" val="20180448"/>
  <p:tag name="KSO_WM_DIAGRAM_GROUP_CODE" val="n1-1"/>
  <p:tag name="KSO_WM_UNIT_ID" val="custom20180448_28*n_h_h_i*1_2_5_1"/>
  <p:tag name="KSO_WM_UNIT_HIGHLIGHT" val="0"/>
  <p:tag name="KSO_WM_UNIT_COMPATIBLE" val="0"/>
  <p:tag name="KSO_WM_UNIT_DIAGRAM_ISNUMVISUAL" val="0"/>
  <p:tag name="KSO_WM_UNIT_DIAGRAM_ISREFERUNIT" val="0"/>
  <p:tag name="KSO_WM_UNIT_FILL_FORE_SCHEMECOLOR_INDEX" val="7"/>
  <p:tag name="KSO_WM_UNIT_FILL_TYPE" val="1"/>
  <p:tag name="KSO_WM_UNIT_USESOURCEFORMAT_APPLY" val="1"/>
</p:tagLst>
</file>

<file path=ppt/tags/tag146.xml><?xml version="1.0" encoding="utf-8"?>
<p:tagLst xmlns:p="http://schemas.openxmlformats.org/presentationml/2006/main">
  <p:tag name="KSO_WM_TAG_VERSION" val="1.0"/>
  <p:tag name="KSO_WM_BEAUTIFY_FLAG" val="#wm#"/>
  <p:tag name="KSO_WM_UNIT_TYPE" val="n_h_h_i"/>
  <p:tag name="KSO_WM_UNIT_INDEX" val="1_2_1_1"/>
  <p:tag name="KSO_WM_UNIT_LAYERLEVEL" val="1_1_1_1"/>
  <p:tag name="KSO_WM_TEMPLATE_CATEGORY" val="custom"/>
  <p:tag name="KSO_WM_TEMPLATE_INDEX" val="20180448"/>
  <p:tag name="KSO_WM_DIAGRAM_GROUP_CODE" val="n1-1"/>
  <p:tag name="KSO_WM_UNIT_ID" val="custom20180448_28*n_h_h_i*1_2_1_1"/>
  <p:tag name="KSO_WM_UNIT_HIGHLIGHT" val="0"/>
  <p:tag name="KSO_WM_UNIT_COMPATIBLE" val="0"/>
  <p:tag name="KSO_WM_UNIT_DIAGRAM_ISNUMVISUAL" val="0"/>
  <p:tag name="KSO_WM_UNIT_DIAGRAM_ISREFERUNIT" val="0"/>
  <p:tag name="KSO_WM_UNIT_FILL_FORE_SCHEMECOLOR_INDEX" val="7"/>
  <p:tag name="KSO_WM_UNIT_FILL_TYPE" val="1"/>
  <p:tag name="KSO_WM_UNIT_USESOURCEFORMAT_APPLY" val="1"/>
</p:tagLst>
</file>

<file path=ppt/tags/tag147.xml><?xml version="1.0" encoding="utf-8"?>
<p:tagLst xmlns:p="http://schemas.openxmlformats.org/presentationml/2006/main">
  <p:tag name="KSO_WM_TAG_VERSION" val="1.0"/>
  <p:tag name="KSO_WM_BEAUTIFY_FLAG" val="#wm#"/>
  <p:tag name="KSO_WM_UNIT_TYPE" val="n_h_h_i"/>
  <p:tag name="KSO_WM_UNIT_INDEX" val="1_2_2_1"/>
  <p:tag name="KSO_WM_UNIT_LAYERLEVEL" val="1_1_1_1"/>
  <p:tag name="KSO_WM_TEMPLATE_CATEGORY" val="custom"/>
  <p:tag name="KSO_WM_TEMPLATE_INDEX" val="20180448"/>
  <p:tag name="KSO_WM_DIAGRAM_GROUP_CODE" val="n1-1"/>
  <p:tag name="KSO_WM_UNIT_ID" val="custom20180448_28*n_h_h_i*1_2_2_1"/>
  <p:tag name="KSO_WM_UNIT_HIGHLIGHT" val="0"/>
  <p:tag name="KSO_WM_UNIT_COMPATIBLE" val="0"/>
  <p:tag name="KSO_WM_UNIT_DIAGRAM_ISNUMVISUAL" val="0"/>
  <p:tag name="KSO_WM_UNIT_DIAGRAM_ISREFERUNIT" val="0"/>
  <p:tag name="KSO_WM_UNIT_FILL_FORE_SCHEMECOLOR_INDEX" val="7"/>
  <p:tag name="KSO_WM_UNIT_FILL_TYPE" val="1"/>
  <p:tag name="KSO_WM_UNIT_USESOURCEFORMAT_APPLY" val="1"/>
</p:tagLst>
</file>

<file path=ppt/tags/tag148.xml><?xml version="1.0" encoding="utf-8"?>
<p:tagLst xmlns:p="http://schemas.openxmlformats.org/presentationml/2006/main">
  <p:tag name="KSO_WM_TAG_VERSION" val="1.0"/>
  <p:tag name="KSO_WM_BEAUTIFY_FLAG" val="#wm#"/>
  <p:tag name="KSO_WM_UNIT_TYPE" val="n_h_h_a"/>
  <p:tag name="KSO_WM_UNIT_INDEX" val="1_2_1_1"/>
  <p:tag name="KSO_WM_UNIT_LAYERLEVEL" val="1_1_1_1"/>
  <p:tag name="KSO_WM_UNIT_VALUE" val="10"/>
  <p:tag name="KSO_WM_UNIT_HIGHLIGHT" val="0"/>
  <p:tag name="KSO_WM_UNIT_COMPATIBLE" val="0"/>
  <p:tag name="KSO_WM_UNIT_PRESET_TEXT_INDEX" val="4"/>
  <p:tag name="KSO_WM_UNIT_PRESET_TEXT_LEN" val="12"/>
  <p:tag name="KSO_WM_TEMPLATE_CATEGORY" val="custom"/>
  <p:tag name="KSO_WM_TEMPLATE_INDEX" val="20180448"/>
  <p:tag name="KSO_WM_DIAGRAM_GROUP_CODE" val="n1-1"/>
  <p:tag name="KSO_WM_UNIT_ID" val="custom20180448_28*n_h_h_a*1_2_1_1"/>
  <p:tag name="KSO_WM_UNIT_ISCONTENTSTITLE" val="0"/>
  <p:tag name="KSO_WM_UNIT_ISNUMDGMTITLE" val="0"/>
  <p:tag name="KSO_WM_UNIT_NOCLEAR" val="0"/>
  <p:tag name="KSO_WM_UNIT_DIAGRAM_ISNUMVISUAL" val="0"/>
  <p:tag name="KSO_WM_UNIT_DIAGRAM_ISREFERUNIT" val="0"/>
  <p:tag name="KSO_WM_UNIT_TEXT_FILL_FORE_SCHEMECOLOR_INDEX" val="13"/>
  <p:tag name="KSO_WM_UNIT_TEXT_FILL_TYPE" val="1"/>
  <p:tag name="KSO_WM_UNIT_USESOURCEFORMAT_APPLY" val="1"/>
</p:tagLst>
</file>

<file path=ppt/tags/tag149.xml><?xml version="1.0" encoding="utf-8"?>
<p:tagLst xmlns:p="http://schemas.openxmlformats.org/presentationml/2006/main">
  <p:tag name="KSO_WM_TAG_VERSION" val="1.0"/>
  <p:tag name="KSO_WM_BEAUTIFY_FLAG" val="#wm#"/>
  <p:tag name="KSO_WM_UNIT_TYPE" val="n_h_h_f"/>
  <p:tag name="KSO_WM_UNIT_INDEX" val="1_2_1_1"/>
  <p:tag name="KSO_WM_UNIT_LAYERLEVEL" val="1_1_1_1"/>
  <p:tag name="KSO_WM_UNIT_VALUE" val="20"/>
  <p:tag name="KSO_WM_UNIT_HIGHLIGHT" val="0"/>
  <p:tag name="KSO_WM_UNIT_COMPATIBLE" val="0"/>
  <p:tag name="KSO_WM_UNIT_PRESET_TEXT_INDEX" val="4"/>
  <p:tag name="KSO_WM_UNIT_PRESET_TEXT_LEN" val="24"/>
  <p:tag name="KSO_WM_TEMPLATE_CATEGORY" val="custom"/>
  <p:tag name="KSO_WM_TEMPLATE_INDEX" val="20180448"/>
  <p:tag name="KSO_WM_DIAGRAM_GROUP_CODE" val="n1-1"/>
  <p:tag name="KSO_WM_UNIT_ID" val="custom20180448_28*n_h_h_f*1_2_1_1"/>
  <p:tag name="KSO_WM_UNIT_SUBTYPE" val="a"/>
  <p:tag name="KSO_WM_UNIT_NOCLEAR" val="0"/>
  <p:tag name="KSO_WM_UNIT_DIAGRAM_ISNUMVISUAL" val="0"/>
  <p:tag name="KSO_WM_UNIT_DIAGRAM_ISREFERUNIT" val="0"/>
  <p:tag name="KSO_WM_UNIT_TEXT_FILL_FORE_SCHEMECOLOR_INDEX" val="13"/>
  <p:tag name="KSO_WM_UNIT_TEXT_FILL_TYPE" val="1"/>
  <p:tag name="KSO_WM_UNIT_USESOURCEFORMAT_APPLY" val="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TAG_VERSION" val="1.0"/>
  <p:tag name="KSO_WM_BEAUTIFY_FLAG" val="#wm#"/>
  <p:tag name="KSO_WM_UNIT_TYPE" val="n_h_h_a"/>
  <p:tag name="KSO_WM_UNIT_INDEX" val="1_2_2_1"/>
  <p:tag name="KSO_WM_UNIT_LAYERLEVEL" val="1_1_1_1"/>
  <p:tag name="KSO_WM_UNIT_VALUE" val="10"/>
  <p:tag name="KSO_WM_UNIT_HIGHLIGHT" val="0"/>
  <p:tag name="KSO_WM_UNIT_COMPATIBLE" val="0"/>
  <p:tag name="KSO_WM_UNIT_PRESET_TEXT_INDEX" val="4"/>
  <p:tag name="KSO_WM_UNIT_PRESET_TEXT_LEN" val="12"/>
  <p:tag name="KSO_WM_TEMPLATE_CATEGORY" val="custom"/>
  <p:tag name="KSO_WM_TEMPLATE_INDEX" val="20180448"/>
  <p:tag name="KSO_WM_DIAGRAM_GROUP_CODE" val="n1-1"/>
  <p:tag name="KSO_WM_UNIT_ID" val="custom20180448_28*n_h_h_a*1_2_2_1"/>
  <p:tag name="KSO_WM_UNIT_ISCONTENTSTITLE" val="0"/>
  <p:tag name="KSO_WM_UNIT_ISNUMDGMTITLE" val="0"/>
  <p:tag name="KSO_WM_UNIT_NOCLEAR" val="0"/>
  <p:tag name="KSO_WM_UNIT_DIAGRAM_ISNUMVISUAL" val="0"/>
  <p:tag name="KSO_WM_UNIT_DIAGRAM_ISREFERUNIT" val="0"/>
  <p:tag name="KSO_WM_UNIT_TEXT_FILL_FORE_SCHEMECOLOR_INDEX" val="13"/>
  <p:tag name="KSO_WM_UNIT_TEXT_FILL_TYPE" val="1"/>
  <p:tag name="KSO_WM_UNIT_USESOURCEFORMAT_APPLY" val="1"/>
</p:tagLst>
</file>

<file path=ppt/tags/tag151.xml><?xml version="1.0" encoding="utf-8"?>
<p:tagLst xmlns:p="http://schemas.openxmlformats.org/presentationml/2006/main">
  <p:tag name="KSO_WM_TAG_VERSION" val="1.0"/>
  <p:tag name="KSO_WM_BEAUTIFY_FLAG" val="#wm#"/>
  <p:tag name="KSO_WM_UNIT_TYPE" val="n_h_h_f"/>
  <p:tag name="KSO_WM_UNIT_INDEX" val="1_2_2_1"/>
  <p:tag name="KSO_WM_UNIT_LAYERLEVEL" val="1_1_1_1"/>
  <p:tag name="KSO_WM_UNIT_VALUE" val="20"/>
  <p:tag name="KSO_WM_UNIT_HIGHLIGHT" val="0"/>
  <p:tag name="KSO_WM_UNIT_COMPATIBLE" val="0"/>
  <p:tag name="KSO_WM_UNIT_PRESET_TEXT_INDEX" val="4"/>
  <p:tag name="KSO_WM_UNIT_PRESET_TEXT_LEN" val="24"/>
  <p:tag name="KSO_WM_TEMPLATE_CATEGORY" val="custom"/>
  <p:tag name="KSO_WM_TEMPLATE_INDEX" val="20180448"/>
  <p:tag name="KSO_WM_DIAGRAM_GROUP_CODE" val="n1-1"/>
  <p:tag name="KSO_WM_UNIT_ID" val="custom20180448_28*n_h_h_f*1_2_2_1"/>
  <p:tag name="KSO_WM_UNIT_SUBTYPE" val="a"/>
  <p:tag name="KSO_WM_UNIT_NOCLEAR" val="0"/>
  <p:tag name="KSO_WM_UNIT_DIAGRAM_ISNUMVISUAL" val="0"/>
  <p:tag name="KSO_WM_UNIT_DIAGRAM_ISREFERUNIT" val="0"/>
  <p:tag name="KSO_WM_UNIT_TEXT_FILL_FORE_SCHEMECOLOR_INDEX" val="13"/>
  <p:tag name="KSO_WM_UNIT_TEXT_FILL_TYPE" val="1"/>
  <p:tag name="KSO_WM_UNIT_USESOURCEFORMAT_APPLY" val="1"/>
</p:tagLst>
</file>

<file path=ppt/tags/tag152.xml><?xml version="1.0" encoding="utf-8"?>
<p:tagLst xmlns:p="http://schemas.openxmlformats.org/presentationml/2006/main">
  <p:tag name="KSO_WM_TAG_VERSION" val="1.0"/>
  <p:tag name="KSO_WM_BEAUTIFY_FLAG" val="#wm#"/>
  <p:tag name="KSO_WM_UNIT_TYPE" val="n_h_h_a"/>
  <p:tag name="KSO_WM_UNIT_INDEX" val="1_2_3_1"/>
  <p:tag name="KSO_WM_UNIT_LAYERLEVEL" val="1_1_1_1"/>
  <p:tag name="KSO_WM_UNIT_VALUE" val="10"/>
  <p:tag name="KSO_WM_UNIT_HIGHLIGHT" val="0"/>
  <p:tag name="KSO_WM_UNIT_COMPATIBLE" val="0"/>
  <p:tag name="KSO_WM_UNIT_PRESET_TEXT_INDEX" val="4"/>
  <p:tag name="KSO_WM_UNIT_PRESET_TEXT_LEN" val="12"/>
  <p:tag name="KSO_WM_TEMPLATE_CATEGORY" val="custom"/>
  <p:tag name="KSO_WM_TEMPLATE_INDEX" val="20180448"/>
  <p:tag name="KSO_WM_DIAGRAM_GROUP_CODE" val="n1-1"/>
  <p:tag name="KSO_WM_UNIT_ID" val="custom20180448_28*n_h_h_a*1_2_3_1"/>
  <p:tag name="KSO_WM_UNIT_ISCONTENTSTITLE" val="0"/>
  <p:tag name="KSO_WM_UNIT_ISNUMDGMTITLE" val="0"/>
  <p:tag name="KSO_WM_UNIT_NOCLEAR" val="0"/>
  <p:tag name="KSO_WM_UNIT_DIAGRAM_ISNUMVISUAL" val="0"/>
  <p:tag name="KSO_WM_UNIT_DIAGRAM_ISREFERUNIT" val="0"/>
  <p:tag name="KSO_WM_UNIT_TEXT_FILL_FORE_SCHEMECOLOR_INDEX" val="13"/>
  <p:tag name="KSO_WM_UNIT_TEXT_FILL_TYPE" val="1"/>
  <p:tag name="KSO_WM_UNIT_USESOURCEFORMAT_APPLY" val="1"/>
</p:tagLst>
</file>

<file path=ppt/tags/tag153.xml><?xml version="1.0" encoding="utf-8"?>
<p:tagLst xmlns:p="http://schemas.openxmlformats.org/presentationml/2006/main">
  <p:tag name="KSO_WM_TAG_VERSION" val="1.0"/>
  <p:tag name="KSO_WM_BEAUTIFY_FLAG" val="#wm#"/>
  <p:tag name="KSO_WM_UNIT_TYPE" val="n_h_h_f"/>
  <p:tag name="KSO_WM_UNIT_INDEX" val="1_2_3_1"/>
  <p:tag name="KSO_WM_UNIT_LAYERLEVEL" val="1_1_1_1"/>
  <p:tag name="KSO_WM_UNIT_VALUE" val="20"/>
  <p:tag name="KSO_WM_UNIT_HIGHLIGHT" val="0"/>
  <p:tag name="KSO_WM_UNIT_COMPATIBLE" val="0"/>
  <p:tag name="KSO_WM_UNIT_PRESET_TEXT_INDEX" val="4"/>
  <p:tag name="KSO_WM_UNIT_PRESET_TEXT_LEN" val="24"/>
  <p:tag name="KSO_WM_TEMPLATE_CATEGORY" val="custom"/>
  <p:tag name="KSO_WM_TEMPLATE_INDEX" val="20180448"/>
  <p:tag name="KSO_WM_DIAGRAM_GROUP_CODE" val="n1-1"/>
  <p:tag name="KSO_WM_UNIT_ID" val="custom20180448_28*n_h_h_f*1_2_3_1"/>
  <p:tag name="KSO_WM_UNIT_SUBTYPE" val="a"/>
  <p:tag name="KSO_WM_UNIT_NOCLEAR" val="0"/>
  <p:tag name="KSO_WM_UNIT_DIAGRAM_ISNUMVISUAL" val="0"/>
  <p:tag name="KSO_WM_UNIT_DIAGRAM_ISREFERUNIT" val="0"/>
  <p:tag name="KSO_WM_UNIT_TEXT_FILL_FORE_SCHEMECOLOR_INDEX" val="13"/>
  <p:tag name="KSO_WM_UNIT_TEXT_FILL_TYPE" val="1"/>
  <p:tag name="KSO_WM_UNIT_USESOURCEFORMAT_APPLY" val="1"/>
</p:tagLst>
</file>

<file path=ppt/tags/tag154.xml><?xml version="1.0" encoding="utf-8"?>
<p:tagLst xmlns:p="http://schemas.openxmlformats.org/presentationml/2006/main">
  <p:tag name="KSO_WM_TAG_VERSION" val="1.0"/>
  <p:tag name="KSO_WM_BEAUTIFY_FLAG" val="#wm#"/>
  <p:tag name="KSO_WM_UNIT_TYPE" val="n_h_h_a"/>
  <p:tag name="KSO_WM_UNIT_INDEX" val="1_2_4_1"/>
  <p:tag name="KSO_WM_UNIT_LAYERLEVEL" val="1_1_1_1"/>
  <p:tag name="KSO_WM_UNIT_VALUE" val="10"/>
  <p:tag name="KSO_WM_UNIT_HIGHLIGHT" val="0"/>
  <p:tag name="KSO_WM_UNIT_COMPATIBLE" val="0"/>
  <p:tag name="KSO_WM_UNIT_PRESET_TEXT_INDEX" val="4"/>
  <p:tag name="KSO_WM_UNIT_PRESET_TEXT_LEN" val="12"/>
  <p:tag name="KSO_WM_TEMPLATE_CATEGORY" val="custom"/>
  <p:tag name="KSO_WM_TEMPLATE_INDEX" val="20180448"/>
  <p:tag name="KSO_WM_DIAGRAM_GROUP_CODE" val="n1-1"/>
  <p:tag name="KSO_WM_UNIT_ID" val="custom20180448_28*n_h_h_a*1_2_4_1"/>
  <p:tag name="KSO_WM_UNIT_ISCONTENTSTITLE" val="0"/>
  <p:tag name="KSO_WM_UNIT_ISNUMDGMTITLE" val="0"/>
  <p:tag name="KSO_WM_UNIT_NOCLEAR" val="0"/>
  <p:tag name="KSO_WM_UNIT_DIAGRAM_ISNUMVISUAL" val="0"/>
  <p:tag name="KSO_WM_UNIT_DIAGRAM_ISREFERUNIT" val="0"/>
  <p:tag name="KSO_WM_UNIT_TEXT_FILL_FORE_SCHEMECOLOR_INDEX" val="13"/>
  <p:tag name="KSO_WM_UNIT_TEXT_FILL_TYPE" val="1"/>
  <p:tag name="KSO_WM_UNIT_USESOURCEFORMAT_APPLY" val="1"/>
</p:tagLst>
</file>

<file path=ppt/tags/tag155.xml><?xml version="1.0" encoding="utf-8"?>
<p:tagLst xmlns:p="http://schemas.openxmlformats.org/presentationml/2006/main">
  <p:tag name="KSO_WM_TAG_VERSION" val="1.0"/>
  <p:tag name="KSO_WM_BEAUTIFY_FLAG" val="#wm#"/>
  <p:tag name="KSO_WM_UNIT_TYPE" val="n_h_h_f"/>
  <p:tag name="KSO_WM_UNIT_INDEX" val="1_2_4_1"/>
  <p:tag name="KSO_WM_UNIT_LAYERLEVEL" val="1_1_1_1"/>
  <p:tag name="KSO_WM_UNIT_VALUE" val="20"/>
  <p:tag name="KSO_WM_UNIT_HIGHLIGHT" val="0"/>
  <p:tag name="KSO_WM_UNIT_COMPATIBLE" val="0"/>
  <p:tag name="KSO_WM_UNIT_PRESET_TEXT_INDEX" val="4"/>
  <p:tag name="KSO_WM_UNIT_PRESET_TEXT_LEN" val="24"/>
  <p:tag name="KSO_WM_TEMPLATE_CATEGORY" val="custom"/>
  <p:tag name="KSO_WM_TEMPLATE_INDEX" val="20180448"/>
  <p:tag name="KSO_WM_DIAGRAM_GROUP_CODE" val="n1-1"/>
  <p:tag name="KSO_WM_UNIT_ID" val="custom20180448_28*n_h_h_f*1_2_4_1"/>
  <p:tag name="KSO_WM_UNIT_SUBTYPE" val="a"/>
  <p:tag name="KSO_WM_UNIT_NOCLEAR" val="0"/>
  <p:tag name="KSO_WM_UNIT_DIAGRAM_ISNUMVISUAL" val="0"/>
  <p:tag name="KSO_WM_UNIT_DIAGRAM_ISREFERUNIT" val="0"/>
  <p:tag name="KSO_WM_UNIT_TEXT_FILL_FORE_SCHEMECOLOR_INDEX" val="13"/>
  <p:tag name="KSO_WM_UNIT_TEXT_FILL_TYPE" val="1"/>
  <p:tag name="KSO_WM_UNIT_USESOURCEFORMAT_APPLY" val="1"/>
</p:tagLst>
</file>

<file path=ppt/tags/tag156.xml><?xml version="1.0" encoding="utf-8"?>
<p:tagLst xmlns:p="http://schemas.openxmlformats.org/presentationml/2006/main">
  <p:tag name="KSO_WM_TAG_VERSION" val="1.0"/>
  <p:tag name="KSO_WM_BEAUTIFY_FLAG" val="#wm#"/>
  <p:tag name="KSO_WM_UNIT_TYPE" val="n_h_h_a"/>
  <p:tag name="KSO_WM_UNIT_INDEX" val="1_2_5_1"/>
  <p:tag name="KSO_WM_UNIT_LAYERLEVEL" val="1_1_1_1"/>
  <p:tag name="KSO_WM_UNIT_VALUE" val="10"/>
  <p:tag name="KSO_WM_UNIT_HIGHLIGHT" val="0"/>
  <p:tag name="KSO_WM_UNIT_COMPATIBLE" val="0"/>
  <p:tag name="KSO_WM_UNIT_PRESET_TEXT_INDEX" val="4"/>
  <p:tag name="KSO_WM_UNIT_PRESET_TEXT_LEN" val="12"/>
  <p:tag name="KSO_WM_TEMPLATE_CATEGORY" val="custom"/>
  <p:tag name="KSO_WM_TEMPLATE_INDEX" val="20180448"/>
  <p:tag name="KSO_WM_DIAGRAM_GROUP_CODE" val="n1-1"/>
  <p:tag name="KSO_WM_UNIT_ID" val="custom20180448_28*n_h_h_a*1_2_5_1"/>
  <p:tag name="KSO_WM_UNIT_ISCONTENTSTITLE" val="0"/>
  <p:tag name="KSO_WM_UNIT_ISNUMDGMTITLE" val="0"/>
  <p:tag name="KSO_WM_UNIT_NOCLEAR" val="0"/>
  <p:tag name="KSO_WM_UNIT_DIAGRAM_ISNUMVISUAL" val="0"/>
  <p:tag name="KSO_WM_UNIT_DIAGRAM_ISREFERUNIT" val="0"/>
  <p:tag name="KSO_WM_UNIT_TEXT_FILL_FORE_SCHEMECOLOR_INDEX" val="13"/>
  <p:tag name="KSO_WM_UNIT_TEXT_FILL_TYPE" val="1"/>
  <p:tag name="KSO_WM_UNIT_USESOURCEFORMAT_APPLY" val="1"/>
</p:tagLst>
</file>

<file path=ppt/tags/tag157.xml><?xml version="1.0" encoding="utf-8"?>
<p:tagLst xmlns:p="http://schemas.openxmlformats.org/presentationml/2006/main">
  <p:tag name="KSO_WM_TAG_VERSION" val="1.0"/>
  <p:tag name="KSO_WM_BEAUTIFY_FLAG" val="#wm#"/>
  <p:tag name="KSO_WM_UNIT_TYPE" val="n_h_h_f"/>
  <p:tag name="KSO_WM_UNIT_INDEX" val="1_2_5_1"/>
  <p:tag name="KSO_WM_UNIT_LAYERLEVEL" val="1_1_1_1"/>
  <p:tag name="KSO_WM_UNIT_VALUE" val="20"/>
  <p:tag name="KSO_WM_UNIT_HIGHLIGHT" val="0"/>
  <p:tag name="KSO_WM_UNIT_COMPATIBLE" val="0"/>
  <p:tag name="KSO_WM_UNIT_PRESET_TEXT_INDEX" val="4"/>
  <p:tag name="KSO_WM_UNIT_PRESET_TEXT_LEN" val="24"/>
  <p:tag name="KSO_WM_TEMPLATE_CATEGORY" val="custom"/>
  <p:tag name="KSO_WM_TEMPLATE_INDEX" val="20180448"/>
  <p:tag name="KSO_WM_DIAGRAM_GROUP_CODE" val="n1-1"/>
  <p:tag name="KSO_WM_UNIT_ID" val="custom20180448_28*n_h_h_f*1_2_5_1"/>
  <p:tag name="KSO_WM_UNIT_SUBTYPE" val="a"/>
  <p:tag name="KSO_WM_UNIT_NOCLEAR" val="0"/>
  <p:tag name="KSO_WM_UNIT_DIAGRAM_ISNUMVISUAL" val="0"/>
  <p:tag name="KSO_WM_UNIT_DIAGRAM_ISREFERUNIT" val="0"/>
  <p:tag name="KSO_WM_UNIT_TEXT_FILL_FORE_SCHEMECOLOR_INDEX" val="13"/>
  <p:tag name="KSO_WM_UNIT_TEXT_FILL_TYPE" val="1"/>
  <p:tag name="KSO_WM_UNIT_USESOURCEFORMAT_APPLY" val="1"/>
</p:tagLst>
</file>

<file path=ppt/tags/tag158.xml><?xml version="1.0" encoding="utf-8"?>
<p:tagLst xmlns:p="http://schemas.openxmlformats.org/presentationml/2006/main">
  <p:tag name="KSO_WM_TAG_VERSION" val="1.0"/>
  <p:tag name="KSO_WM_BEAUTIFY_FLAG" val="#wm#"/>
  <p:tag name="KSO_WM_UNIT_TYPE" val="n_h_h_i"/>
  <p:tag name="KSO_WM_UNIT_INDEX" val="1_2_6_1"/>
  <p:tag name="KSO_WM_UNIT_LAYERLEVEL" val="1_1_1_1"/>
  <p:tag name="KSO_WM_TEMPLATE_CATEGORY" val="custom"/>
  <p:tag name="KSO_WM_TEMPLATE_INDEX" val="20180448"/>
  <p:tag name="KSO_WM_DIAGRAM_GROUP_CODE" val="n1-1"/>
  <p:tag name="KSO_WM_UNIT_ID" val="custom20180448_28*n_h_h_i*1_2_6_1"/>
  <p:tag name="KSO_WM_UNIT_HIGHLIGHT" val="0"/>
  <p:tag name="KSO_WM_UNIT_COMPATIBLE" val="0"/>
  <p:tag name="KSO_WM_UNIT_DIAGRAM_ISNUMVISUAL" val="0"/>
  <p:tag name="KSO_WM_UNIT_DIAGRAM_ISREFERUNIT" val="0"/>
  <p:tag name="KSO_WM_UNIT_FILL_FORE_SCHEMECOLOR_INDEX" val="7"/>
  <p:tag name="KSO_WM_UNIT_FILL_TYPE" val="1"/>
  <p:tag name="KSO_WM_UNIT_USESOURCEFORMAT_APPLY" val="1"/>
</p:tagLst>
</file>

<file path=ppt/tags/tag159.xml><?xml version="1.0" encoding="utf-8"?>
<p:tagLst xmlns:p="http://schemas.openxmlformats.org/presentationml/2006/main">
  <p:tag name="KSO_WM_TAG_VERSION" val="1.0"/>
  <p:tag name="KSO_WM_BEAUTIFY_FLAG" val="#wm#"/>
  <p:tag name="KSO_WM_UNIT_TYPE" val="n_h_h_a"/>
  <p:tag name="KSO_WM_UNIT_INDEX" val="1_2_6_1"/>
  <p:tag name="KSO_WM_UNIT_LAYERLEVEL" val="1_1_1_1"/>
  <p:tag name="KSO_WM_UNIT_VALUE" val="10"/>
  <p:tag name="KSO_WM_UNIT_HIGHLIGHT" val="0"/>
  <p:tag name="KSO_WM_UNIT_COMPATIBLE" val="0"/>
  <p:tag name="KSO_WM_UNIT_PRESET_TEXT_INDEX" val="4"/>
  <p:tag name="KSO_WM_UNIT_PRESET_TEXT_LEN" val="12"/>
  <p:tag name="KSO_WM_TEMPLATE_CATEGORY" val="custom"/>
  <p:tag name="KSO_WM_TEMPLATE_INDEX" val="20180448"/>
  <p:tag name="KSO_WM_DIAGRAM_GROUP_CODE" val="n1-1"/>
  <p:tag name="KSO_WM_UNIT_ID" val="custom20180448_28*n_h_h_a*1_2_6_1"/>
  <p:tag name="KSO_WM_UNIT_ISCONTENTSTITLE" val="0"/>
  <p:tag name="KSO_WM_UNIT_ISNUMDGMTITLE" val="0"/>
  <p:tag name="KSO_WM_UNIT_NOCLEAR" val="0"/>
  <p:tag name="KSO_WM_UNIT_DIAGRAM_ISNUMVISUAL" val="0"/>
  <p:tag name="KSO_WM_UNIT_DIAGRAM_ISREFERUNIT" val="0"/>
  <p:tag name="KSO_WM_UNIT_TEXT_FILL_FORE_SCHEMECOLOR_INDEX" val="13"/>
  <p:tag name="KSO_WM_UNIT_TEXT_FILL_TYPE" val="1"/>
  <p:tag name="KSO_WM_UNIT_USESOURCEFORMAT_APPLY" val="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0.xml><?xml version="1.0" encoding="utf-8"?>
<p:tagLst xmlns:p="http://schemas.openxmlformats.org/presentationml/2006/main">
  <p:tag name="KSO_WM_TAG_VERSION" val="1.0"/>
  <p:tag name="KSO_WM_BEAUTIFY_FLAG" val="#wm#"/>
  <p:tag name="KSO_WM_UNIT_TYPE" val="n_h_h_f"/>
  <p:tag name="KSO_WM_UNIT_INDEX" val="1_2_6_1"/>
  <p:tag name="KSO_WM_UNIT_LAYERLEVEL" val="1_1_1_1"/>
  <p:tag name="KSO_WM_UNIT_VALUE" val="20"/>
  <p:tag name="KSO_WM_UNIT_HIGHLIGHT" val="0"/>
  <p:tag name="KSO_WM_UNIT_COMPATIBLE" val="0"/>
  <p:tag name="KSO_WM_UNIT_PRESET_TEXT_INDEX" val="4"/>
  <p:tag name="KSO_WM_UNIT_PRESET_TEXT_LEN" val="24"/>
  <p:tag name="KSO_WM_TEMPLATE_CATEGORY" val="custom"/>
  <p:tag name="KSO_WM_TEMPLATE_INDEX" val="20180448"/>
  <p:tag name="KSO_WM_DIAGRAM_GROUP_CODE" val="n1-1"/>
  <p:tag name="KSO_WM_UNIT_ID" val="custom20180448_28*n_h_h_f*1_2_6_1"/>
  <p:tag name="KSO_WM_UNIT_SUBTYPE" val="a"/>
  <p:tag name="KSO_WM_UNIT_NOCLEAR" val="0"/>
  <p:tag name="KSO_WM_UNIT_DIAGRAM_ISNUMVISUAL" val="0"/>
  <p:tag name="KSO_WM_UNIT_DIAGRAM_ISREFERUNIT" val="0"/>
  <p:tag name="KSO_WM_UNIT_TEXT_FILL_FORE_SCHEMECOLOR_INDEX" val="13"/>
  <p:tag name="KSO_WM_UNIT_TEXT_FILL_TYPE" val="1"/>
  <p:tag name="KSO_WM_UNIT_USESOURCEFORMAT_APPLY" val="1"/>
</p:tagLst>
</file>

<file path=ppt/tags/tag161.xml><?xml version="1.0" encoding="utf-8"?>
<p:tagLst xmlns:p="http://schemas.openxmlformats.org/presentationml/2006/main">
  <p:tag name="KSO_WM_UNIT_LAYERLEVEL" val="1"/>
  <p:tag name="KSO_WM_TAG_VERSION" val="1.0"/>
  <p:tag name="KSO_WM_BEAUTIFY_FLAG" val="#wm#"/>
  <p:tag name="KSO_WM_UNIT_TYPE" val="i"/>
  <p:tag name="KSO_WM_UNIT_INDEX" val="29"/>
  <p:tag name="KSO_WM_TEMPLATE_CATEGORY" val="custom"/>
  <p:tag name="KSO_WM_TEMPLATE_INDEX" val="20180448"/>
  <p:tag name="KSO_WM_DIAGRAM_GROUP_CODE" val="n1-1"/>
  <p:tag name="KSO_WM_UNIT_ID" val="custom20180448_28*i*29"/>
  <p:tag name="KSO_WM_UNIT_HIGHLIGHT" val="0"/>
  <p:tag name="KSO_WM_UNIT_COMPATIBLE" val="0"/>
  <p:tag name="KSO_WM_UNIT_DIAGRAM_ISNUMVISUAL" val="0"/>
  <p:tag name="KSO_WM_UNIT_DIAGRAM_ISREFERUNIT" val="0"/>
  <p:tag name="KSO_WM_UNIT_LINE_FORE_SCHEMECOLOR_INDEX" val="14"/>
  <p:tag name="KSO_WM_UNIT_LINE_FILL_TYPE" val="2"/>
  <p:tag name="KSO_WM_UNIT_USESOURCEFORMAT_APPLY" val="1"/>
</p:tagLst>
</file>

<file path=ppt/tags/tag162.xml><?xml version="1.0" encoding="utf-8"?>
<p:tagLst xmlns:p="http://schemas.openxmlformats.org/presentationml/2006/main">
  <p:tag name="KSO_WM_TAG_VERSION" val="1.0"/>
  <p:tag name="KSO_WM_BEAUTIFY_FLAG" val="#wm#"/>
  <p:tag name="KSO_WM_UNIT_TYPE" val="n_h_h_i"/>
  <p:tag name="KSO_WM_UNIT_INDEX" val="1_2_3_3"/>
  <p:tag name="KSO_WM_UNIT_LAYERLEVEL" val="1_1_1_1"/>
  <p:tag name="KSO_WM_TEMPLATE_CATEGORY" val="custom"/>
  <p:tag name="KSO_WM_TEMPLATE_INDEX" val="20180448"/>
  <p:tag name="KSO_WM_DIAGRAM_GROUP_CODE" val="n1-1"/>
  <p:tag name="KSO_WM_UNIT_ID" val="custom20180448_28*n_h_h_i*1_2_3_3"/>
  <p:tag name="KSO_WM_UNIT_HIGHLIGHT" val="0"/>
  <p:tag name="KSO_WM_UNIT_COMPATIBLE" val="0"/>
  <p:tag name="KSO_WM_UNIT_DIAGRAM_ISNUMVISUAL" val="0"/>
  <p:tag name="KSO_WM_UNIT_DIAGRAM_ISREFERUNIT" val="0"/>
  <p:tag name="KSO_WM_UNIT_LINE_FORE_SCHEMECOLOR_INDEX" val="14"/>
  <p:tag name="KSO_WM_UNIT_LINE_FILL_TYPE" val="2"/>
  <p:tag name="KSO_WM_UNIT_USESOURCEFORMAT_APPLY" val="1"/>
</p:tagLst>
</file>

<file path=ppt/tags/tag163.xml><?xml version="1.0" encoding="utf-8"?>
<p:tagLst xmlns:p="http://schemas.openxmlformats.org/presentationml/2006/main">
  <p:tag name="KSO_WM_TAG_VERSION" val="1.0"/>
  <p:tag name="KSO_WM_BEAUTIFY_FLAG" val="#wm#"/>
  <p:tag name="KSO_WM_UNIT_TYPE" val="n_h_h_i"/>
  <p:tag name="KSO_WM_UNIT_INDEX" val="1_2_4_3"/>
  <p:tag name="KSO_WM_UNIT_LAYERLEVEL" val="1_1_1_1"/>
  <p:tag name="KSO_WM_TEMPLATE_CATEGORY" val="custom"/>
  <p:tag name="KSO_WM_TEMPLATE_INDEX" val="20180448"/>
  <p:tag name="KSO_WM_DIAGRAM_GROUP_CODE" val="n1-1"/>
  <p:tag name="KSO_WM_UNIT_ID" val="custom20180448_28*n_h_h_i*1_2_4_3"/>
  <p:tag name="KSO_WM_UNIT_HIGHLIGHT" val="0"/>
  <p:tag name="KSO_WM_UNIT_COMPATIBLE" val="0"/>
  <p:tag name="KSO_WM_UNIT_DIAGRAM_ISNUMVISUAL" val="0"/>
  <p:tag name="KSO_WM_UNIT_DIAGRAM_ISREFERUNIT" val="0"/>
  <p:tag name="KSO_WM_UNIT_LINE_FORE_SCHEMECOLOR_INDEX" val="14"/>
  <p:tag name="KSO_WM_UNIT_LINE_FILL_TYPE" val="2"/>
  <p:tag name="KSO_WM_UNIT_USESOURCEFORMAT_APPLY" val="1"/>
</p:tagLst>
</file>

<file path=ppt/tags/tag164.xml><?xml version="1.0" encoding="utf-8"?>
<p:tagLst xmlns:p="http://schemas.openxmlformats.org/presentationml/2006/main">
  <p:tag name="KSO_WM_TAG_VERSION" val="1.0"/>
  <p:tag name="KSO_WM_BEAUTIFY_FLAG" val="#wm#"/>
  <p:tag name="KSO_WM_UNIT_TYPE" val="n_h_h_i"/>
  <p:tag name="KSO_WM_UNIT_INDEX" val="1_2_5_3"/>
  <p:tag name="KSO_WM_UNIT_LAYERLEVEL" val="1_1_1_1"/>
  <p:tag name="KSO_WM_TEMPLATE_CATEGORY" val="custom"/>
  <p:tag name="KSO_WM_TEMPLATE_INDEX" val="20180448"/>
  <p:tag name="KSO_WM_DIAGRAM_GROUP_CODE" val="n1-1"/>
  <p:tag name="KSO_WM_UNIT_ID" val="custom20180448_28*n_h_h_i*1_2_5_3"/>
  <p:tag name="KSO_WM_UNIT_HIGHLIGHT" val="0"/>
  <p:tag name="KSO_WM_UNIT_COMPATIBLE" val="0"/>
  <p:tag name="KSO_WM_UNIT_DIAGRAM_ISNUMVISUAL" val="0"/>
  <p:tag name="KSO_WM_UNIT_DIAGRAM_ISREFERUNIT" val="0"/>
  <p:tag name="KSO_WM_UNIT_LINE_FORE_SCHEMECOLOR_INDEX" val="14"/>
  <p:tag name="KSO_WM_UNIT_LINE_FILL_TYPE" val="2"/>
  <p:tag name="KSO_WM_UNIT_USESOURCEFORMAT_APPLY" val="1"/>
</p:tagLst>
</file>

<file path=ppt/tags/tag165.xml><?xml version="1.0" encoding="utf-8"?>
<p:tagLst xmlns:p="http://schemas.openxmlformats.org/presentationml/2006/main">
  <p:tag name="KSO_WM_TAG_VERSION" val="1.0"/>
  <p:tag name="KSO_WM_BEAUTIFY_FLAG" val="#wm#"/>
  <p:tag name="KSO_WM_UNIT_TYPE" val="n_h_h_i"/>
  <p:tag name="KSO_WM_UNIT_INDEX" val="1_2_2_3"/>
  <p:tag name="KSO_WM_UNIT_LAYERLEVEL" val="1_1_1_1"/>
  <p:tag name="KSO_WM_TEMPLATE_CATEGORY" val="custom"/>
  <p:tag name="KSO_WM_TEMPLATE_INDEX" val="20180448"/>
  <p:tag name="KSO_WM_DIAGRAM_GROUP_CODE" val="n1-1"/>
  <p:tag name="KSO_WM_UNIT_ID" val="custom20180448_28*n_h_h_i*1_2_2_3"/>
  <p:tag name="KSO_WM_UNIT_HIGHLIGHT" val="0"/>
  <p:tag name="KSO_WM_UNIT_COMPATIBLE" val="0"/>
  <p:tag name="KSO_WM_UNIT_DIAGRAM_ISNUMVISUAL" val="0"/>
  <p:tag name="KSO_WM_UNIT_DIAGRAM_ISREFERUNIT" val="0"/>
  <p:tag name="KSO_WM_UNIT_LINE_FORE_SCHEMECOLOR_INDEX" val="14"/>
  <p:tag name="KSO_WM_UNIT_LINE_FILL_TYPE" val="2"/>
  <p:tag name="KSO_WM_UNIT_USESOURCEFORMAT_APPLY" val="1"/>
</p:tagLst>
</file>

<file path=ppt/tags/tag166.xml><?xml version="1.0" encoding="utf-8"?>
<p:tagLst xmlns:p="http://schemas.openxmlformats.org/presentationml/2006/main">
  <p:tag name="KSO_WM_TAG_VERSION" val="1.0"/>
  <p:tag name="KSO_WM_BEAUTIFY_FLAG" val="#wm#"/>
  <p:tag name="KSO_WM_UNIT_TYPE" val="n_h_h_i"/>
  <p:tag name="KSO_WM_UNIT_INDEX" val="1_2_6_3"/>
  <p:tag name="KSO_WM_UNIT_LAYERLEVEL" val="1_1_1_1"/>
  <p:tag name="KSO_WM_TEMPLATE_CATEGORY" val="custom"/>
  <p:tag name="KSO_WM_TEMPLATE_INDEX" val="20180448"/>
  <p:tag name="KSO_WM_DIAGRAM_GROUP_CODE" val="n1-1"/>
  <p:tag name="KSO_WM_UNIT_ID" val="custom20180448_28*n_h_h_i*1_2_6_3"/>
  <p:tag name="KSO_WM_UNIT_HIGHLIGHT" val="0"/>
  <p:tag name="KSO_WM_UNIT_COMPATIBLE" val="0"/>
  <p:tag name="KSO_WM_UNIT_DIAGRAM_ISNUMVISUAL" val="0"/>
  <p:tag name="KSO_WM_UNIT_DIAGRAM_ISREFERUNIT" val="0"/>
  <p:tag name="KSO_WM_UNIT_LINE_FORE_SCHEMECOLOR_INDEX" val="14"/>
  <p:tag name="KSO_WM_UNIT_LINE_FILL_TYPE" val="2"/>
  <p:tag name="KSO_WM_UNIT_USESOURCEFORMAT_APPLY" val="1"/>
</p:tagLst>
</file>

<file path=ppt/tags/tag167.xml><?xml version="1.0" encoding="utf-8"?>
<p:tagLst xmlns:p="http://schemas.openxmlformats.org/presentationml/2006/main">
  <p:tag name="KSO_WM_TAG_VERSION" val="1.0"/>
  <p:tag name="KSO_WM_BEAUTIFY_FLAG" val="#wm#"/>
  <p:tag name="KSO_WM_UNIT_TYPE" val="n_h_h_i"/>
  <p:tag name="KSO_WM_UNIT_INDEX" val="1_2_6_1"/>
  <p:tag name="KSO_WM_UNIT_LAYERLEVEL" val="1_1_1_1"/>
  <p:tag name="KSO_WM_TEMPLATE_CATEGORY" val="custom"/>
  <p:tag name="KSO_WM_TEMPLATE_INDEX" val="20180448"/>
  <p:tag name="KSO_WM_DIAGRAM_GROUP_CODE" val="n1-1"/>
  <p:tag name="KSO_WM_UNIT_ID" val="custom20180448_28*n_h_h_i*1_2_6_1"/>
  <p:tag name="KSO_WM_UNIT_HIGHLIGHT" val="0"/>
  <p:tag name="KSO_WM_UNIT_COMPATIBLE" val="0"/>
  <p:tag name="KSO_WM_UNIT_DIAGRAM_ISNUMVISUAL" val="0"/>
  <p:tag name="KSO_WM_UNIT_DIAGRAM_ISREFERUNIT" val="0"/>
  <p:tag name="KSO_WM_UNIT_FILL_FORE_SCHEMECOLOR_INDEX" val="7"/>
  <p:tag name="KSO_WM_UNIT_FILL_TYPE" val="1"/>
  <p:tag name="KSO_WM_UNIT_USESOURCEFORMAT_APPLY" val="1"/>
</p:tagLst>
</file>

<file path=ppt/tags/tag168.xml><?xml version="1.0" encoding="utf-8"?>
<p:tagLst xmlns:p="http://schemas.openxmlformats.org/presentationml/2006/main">
  <p:tag name="KSO_WM_TAG_VERSION" val="1.0"/>
  <p:tag name="KSO_WM_BEAUTIFY_FLAG" val="#wm#"/>
  <p:tag name="KSO_WM_UNIT_TYPE" val="n_h_h_a"/>
  <p:tag name="KSO_WM_UNIT_INDEX" val="1_2_6_1"/>
  <p:tag name="KSO_WM_UNIT_LAYERLEVEL" val="1_1_1_1"/>
  <p:tag name="KSO_WM_UNIT_VALUE" val="10"/>
  <p:tag name="KSO_WM_UNIT_HIGHLIGHT" val="0"/>
  <p:tag name="KSO_WM_UNIT_COMPATIBLE" val="0"/>
  <p:tag name="KSO_WM_UNIT_PRESET_TEXT_INDEX" val="4"/>
  <p:tag name="KSO_WM_UNIT_PRESET_TEXT_LEN" val="12"/>
  <p:tag name="KSO_WM_TEMPLATE_CATEGORY" val="custom"/>
  <p:tag name="KSO_WM_TEMPLATE_INDEX" val="20180448"/>
  <p:tag name="KSO_WM_DIAGRAM_GROUP_CODE" val="n1-1"/>
  <p:tag name="KSO_WM_UNIT_ID" val="custom20180448_28*n_h_h_a*1_2_6_1"/>
  <p:tag name="KSO_WM_UNIT_ISCONTENTSTITLE" val="0"/>
  <p:tag name="KSO_WM_UNIT_ISNUMDGMTITLE" val="0"/>
  <p:tag name="KSO_WM_UNIT_NOCLEAR" val="0"/>
  <p:tag name="KSO_WM_UNIT_DIAGRAM_ISNUMVISUAL" val="0"/>
  <p:tag name="KSO_WM_UNIT_DIAGRAM_ISREFERUNIT" val="0"/>
  <p:tag name="KSO_WM_UNIT_TEXT_FILL_FORE_SCHEMECOLOR_INDEX" val="13"/>
  <p:tag name="KSO_WM_UNIT_TEXT_FILL_TYPE" val="1"/>
  <p:tag name="KSO_WM_UNIT_USESOURCEFORMAT_APPLY" val="1"/>
</p:tagLst>
</file>

<file path=ppt/tags/tag169.xml><?xml version="1.0" encoding="utf-8"?>
<p:tagLst xmlns:p="http://schemas.openxmlformats.org/presentationml/2006/main">
  <p:tag name="KSO_WM_TAG_VERSION" val="1.0"/>
  <p:tag name="KSO_WM_BEAUTIFY_FLAG" val="#wm#"/>
  <p:tag name="KSO_WM_UNIT_TYPE" val="n_h_h_f"/>
  <p:tag name="KSO_WM_UNIT_INDEX" val="1_2_6_1"/>
  <p:tag name="KSO_WM_UNIT_LAYERLEVEL" val="1_1_1_1"/>
  <p:tag name="KSO_WM_UNIT_VALUE" val="20"/>
  <p:tag name="KSO_WM_UNIT_HIGHLIGHT" val="0"/>
  <p:tag name="KSO_WM_UNIT_COMPATIBLE" val="0"/>
  <p:tag name="KSO_WM_UNIT_PRESET_TEXT_INDEX" val="4"/>
  <p:tag name="KSO_WM_UNIT_PRESET_TEXT_LEN" val="24"/>
  <p:tag name="KSO_WM_TEMPLATE_CATEGORY" val="custom"/>
  <p:tag name="KSO_WM_TEMPLATE_INDEX" val="20180448"/>
  <p:tag name="KSO_WM_DIAGRAM_GROUP_CODE" val="n1-1"/>
  <p:tag name="KSO_WM_UNIT_ID" val="custom20180448_28*n_h_h_f*1_2_6_1"/>
  <p:tag name="KSO_WM_UNIT_SUBTYPE" val="a"/>
  <p:tag name="KSO_WM_UNIT_NOCLEAR" val="0"/>
  <p:tag name="KSO_WM_UNIT_DIAGRAM_ISNUMVISUAL" val="0"/>
  <p:tag name="KSO_WM_UNIT_DIAGRAM_ISREFERUNIT" val="0"/>
  <p:tag name="KSO_WM_UNIT_TEXT_FILL_FORE_SCHEMECOLOR_INDEX" val="13"/>
  <p:tag name="KSO_WM_UNIT_TEXT_FILL_TYPE" val="1"/>
  <p:tag name="KSO_WM_UNIT_USESOURCEFORMAT_APPLY"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0.xml><?xml version="1.0" encoding="utf-8"?>
<p:tagLst xmlns:p="http://schemas.openxmlformats.org/presentationml/2006/main">
  <p:tag name="KSO_WM_TAG_VERSION" val="1.0"/>
  <p:tag name="KSO_WM_BEAUTIFY_FLAG" val="#wm#"/>
  <p:tag name="KSO_WM_UNIT_TYPE" val="n_h_h_i"/>
  <p:tag name="KSO_WM_UNIT_INDEX" val="1_2_6_3"/>
  <p:tag name="KSO_WM_UNIT_LAYERLEVEL" val="1_1_1_1"/>
  <p:tag name="KSO_WM_TEMPLATE_CATEGORY" val="custom"/>
  <p:tag name="KSO_WM_TEMPLATE_INDEX" val="20180448"/>
  <p:tag name="KSO_WM_DIAGRAM_GROUP_CODE" val="n1-1"/>
  <p:tag name="KSO_WM_UNIT_ID" val="custom20180448_28*n_h_h_i*1_2_6_3"/>
  <p:tag name="KSO_WM_UNIT_HIGHLIGHT" val="0"/>
  <p:tag name="KSO_WM_UNIT_COMPATIBLE" val="0"/>
  <p:tag name="KSO_WM_UNIT_DIAGRAM_ISNUMVISUAL" val="0"/>
  <p:tag name="KSO_WM_UNIT_DIAGRAM_ISREFERUNIT" val="0"/>
  <p:tag name="KSO_WM_UNIT_LINE_FORE_SCHEMECOLOR_INDEX" val="14"/>
  <p:tag name="KSO_WM_UNIT_LINE_FILL_TYPE" val="2"/>
  <p:tag name="KSO_WM_UNIT_USESOURCEFORMAT_APPLY" val="1"/>
</p:tagLst>
</file>

<file path=ppt/tags/tag171.xml><?xml version="1.0" encoding="utf-8"?>
<p:tagLst xmlns:p="http://schemas.openxmlformats.org/presentationml/2006/main">
  <p:tag name="KSO_WM_TAG_VERSION" val="1.0"/>
  <p:tag name="KSO_WM_BEAUTIFY_FLAG" val="#wm#"/>
  <p:tag name="KSO_WM_UNIT_TYPE" val="n_h_h_i"/>
  <p:tag name="KSO_WM_UNIT_INDEX" val="1_2_3_3"/>
  <p:tag name="KSO_WM_UNIT_LAYERLEVEL" val="1_1_1_1"/>
  <p:tag name="KSO_WM_TEMPLATE_CATEGORY" val="custom"/>
  <p:tag name="KSO_WM_TEMPLATE_INDEX" val="20180448"/>
  <p:tag name="KSO_WM_DIAGRAM_GROUP_CODE" val="n1-1"/>
  <p:tag name="KSO_WM_UNIT_ID" val="custom20180448_28*n_h_h_i*1_2_3_3"/>
  <p:tag name="KSO_WM_UNIT_HIGHLIGHT" val="0"/>
  <p:tag name="KSO_WM_UNIT_COMPATIBLE" val="0"/>
  <p:tag name="KSO_WM_UNIT_DIAGRAM_ISNUMVISUAL" val="0"/>
  <p:tag name="KSO_WM_UNIT_DIAGRAM_ISREFERUNIT" val="0"/>
  <p:tag name="KSO_WM_UNIT_LINE_FORE_SCHEMECOLOR_INDEX" val="14"/>
  <p:tag name="KSO_WM_UNIT_LINE_FILL_TYPE" val="2"/>
  <p:tag name="KSO_WM_UNIT_USESOURCEFORMAT_APPLY" val="1"/>
</p:tagLst>
</file>

<file path=ppt/tags/tag172.xml><?xml version="1.0" encoding="utf-8"?>
<p:tagLst xmlns:p="http://schemas.openxmlformats.org/presentationml/2006/main">
  <p:tag name="KSO_WM_TAG_VERSION" val="1.0"/>
  <p:tag name="KSO_WM_SLIDE_ITEM_CNT" val="6"/>
  <p:tag name="KSO_WM_SLIDE_LAYOUT" val="a_b_n"/>
  <p:tag name="KSO_WM_SLIDE_LAYOUT_CNT" val="1_1_1"/>
  <p:tag name="KSO_WM_SLIDE_TYPE" val="text"/>
  <p:tag name="KSO_WM_BEAUTIFY_FLAG" val="#wm#"/>
  <p:tag name="KSO_WM_SLIDE_POSITION" val="71.0432*142.515"/>
  <p:tag name="KSO_WM_SLIDE_SIZE" val="821.495*377.942"/>
  <p:tag name="KSO_WM_COMBINE_RELATE_SLIDE_ID" val="diagram20169557_5"/>
  <p:tag name="KSO_WM_TEMPLATE_CATEGORY" val="custom"/>
  <p:tag name="KSO_WM_TEMPLATE_INDEX" val="20180448"/>
  <p:tag name="KSO_WM_SLIDE_ID" val="custom20180448_28"/>
  <p:tag name="KSO_WM_SLIDE_INDEX" val="28"/>
  <p:tag name="KSO_WM_DIAGRAM_GROUP_CODE" val="n1-1"/>
  <p:tag name="KSO_WM_TEMPLATE_SUBCATEGORY" val="0"/>
  <p:tag name="KSO_WM_TEMPLATE_MASTER_TYPE" val="1"/>
  <p:tag name="KSO_WM_TEMPLATE_COLOR_TYPE" val="0"/>
  <p:tag name="KSO_WM_SLIDE_DIAGTYPE" val="n"/>
</p:tagLst>
</file>

<file path=ppt/tags/tag173.xml><?xml version="1.0" encoding="utf-8"?>
<p:tagLst xmlns:p="http://schemas.openxmlformats.org/presentationml/2006/main">
  <p:tag name="KSO_WM_BEAUTIFY_FLAG" val="#wm#"/>
  <p:tag name="KSO_WM_TEMPLATE_CATEGORY" val="custom"/>
  <p:tag name="KSO_WM_TEMPLATE_INDEX" val="20180448"/>
</p:tagLst>
</file>

<file path=ppt/tags/tag174.xml><?xml version="1.0" encoding="utf-8"?>
<p:tagLst xmlns:p="http://schemas.openxmlformats.org/presentationml/2006/main">
  <p:tag name="KSO_WM_TAG_VERSION" val="1.0"/>
  <p:tag name="KSO_WM_BEAUTIFY_FLAG" val="#wm#"/>
  <p:tag name="KSO_WM_UNIT_TYPE" val="e"/>
  <p:tag name="KSO_WM_UNIT_INDEX" val="1"/>
  <p:tag name="KSO_WM_UNIT_LAYERLEVEL" val="1"/>
  <p:tag name="KSO_WM_UNIT_VALUE" val="1"/>
  <p:tag name="KSO_WM_UNIT_HIGHLIGHT" val="0"/>
  <p:tag name="KSO_WM_UNIT_COMPATIBLE" val="1"/>
  <p:tag name="KSO_WM_UNIT_PRESET_TEXT" val="01"/>
  <p:tag name="KSO_WM_TEMPLATE_CATEGORY" val="custom"/>
  <p:tag name="KSO_WM_TEMPLATE_INDEX" val="20180448"/>
  <p:tag name="KSO_WM_UNIT_ID" val="custom20180448_11*e*1"/>
  <p:tag name="KSO_WM_UNIT_NOCLEAR" val="0"/>
  <p:tag name="KSO_WM_UNIT_DIAGRAM_ISNUMVISUAL" val="0"/>
  <p:tag name="KSO_WM_UNIT_DIAGRAM_ISREFERUNIT" val="0"/>
</p:tagLst>
</file>

<file path=ppt/tags/tag175.xml><?xml version="1.0" encoding="utf-8"?>
<p:tagLst xmlns:p="http://schemas.openxmlformats.org/presentationml/2006/main">
  <p:tag name="KSO_WM_TAG_VERSION" val="1.0"/>
  <p:tag name="KSO_WM_BEAUTIFY_FLAG" val="#wm#"/>
  <p:tag name="KSO_WM_UNIT_TYPE" val="a"/>
  <p:tag name="KSO_WM_UNIT_INDEX" val="1"/>
  <p:tag name="KSO_WM_UNIT_LAYERLEVEL" val="1"/>
  <p:tag name="KSO_WM_UNIT_VALUE" val="11"/>
  <p:tag name="KSO_WM_UNIT_ISCONTENTSTITLE" val="0"/>
  <p:tag name="KSO_WM_UNIT_HIGHLIGHT" val="0"/>
  <p:tag name="KSO_WM_UNIT_COMPATIBLE" val="0"/>
  <p:tag name="KSO_WM_UNIT_PRESET_TEXT" val="请在此输入章节标题"/>
  <p:tag name="KSO_WM_TEMPLATE_CATEGORY" val="custom"/>
  <p:tag name="KSO_WM_TEMPLATE_INDEX" val="20180448"/>
  <p:tag name="KSO_WM_UNIT_ID" val="custom20180448_11*a*1"/>
  <p:tag name="KSO_WM_UNIT_ISNUMDGMTITLE" val="0"/>
  <p:tag name="KSO_WM_UNIT_NOCLEAR" val="0"/>
  <p:tag name="KSO_WM_UNIT_DIAGRAM_ISNUMVISUAL" val="0"/>
  <p:tag name="KSO_WM_UNIT_DIAGRAM_ISREFERUNIT" val="0"/>
</p:tagLst>
</file>

<file path=ppt/tags/tag176.xml><?xml version="1.0" encoding="utf-8"?>
<p:tagLst xmlns:p="http://schemas.openxmlformats.org/presentationml/2006/main">
  <p:tag name="KSO_WM_TAG_VERSION" val="1.0"/>
  <p:tag name="KSO_WM_SLIDE_ITEM_CNT" val="0"/>
  <p:tag name="KSO_WM_SLIDE_LAYOUT" val="a_e_f"/>
  <p:tag name="KSO_WM_SLIDE_LAYOUT_CNT" val="1_1_1"/>
  <p:tag name="KSO_WM_SLIDE_TYPE" val="sectionTitle"/>
  <p:tag name="KSO_WM_BEAUTIFY_FLAG" val="#wm#"/>
  <p:tag name="KSO_WM_COMBINE_RELATE_SLIDE_ID" val="background20177250_6"/>
  <p:tag name="KSO_WM_TEMPLATE_CATEGORY" val="custom"/>
  <p:tag name="KSO_WM_TEMPLATE_INDEX" val="20180448"/>
  <p:tag name="KSO_WM_SLIDE_ID" val="custom20180448_11"/>
  <p:tag name="KSO_WM_SLIDE_INDEX" val="11"/>
  <p:tag name="KSO_WM_TEMPLATE_SUBCATEGORY" val="0"/>
  <p:tag name="KSO_WM_TEMPLATE_MASTER_TYPE" val="1"/>
  <p:tag name="KSO_WM_TEMPLATE_COLOR_TYPE" val="0"/>
</p:tagLst>
</file>

<file path=ppt/tags/tag177.xml><?xml version="1.0" encoding="utf-8"?>
<p:tagLst xmlns:p="http://schemas.openxmlformats.org/presentationml/2006/main">
  <p:tag name="KSO_WM_BEAUTIFY_FLAG" val="#wm#"/>
  <p:tag name="KSO_WM_TEMPLATE_CATEGORY" val="custom"/>
  <p:tag name="KSO_WM_TEMPLATE_INDEX" val="20180448"/>
</p:tagLst>
</file>

<file path=ppt/tags/tag178.xml><?xml version="1.0" encoding="utf-8"?>
<p:tagLst xmlns:p="http://schemas.openxmlformats.org/presentationml/2006/main">
  <p:tag name="KSO_WM_BEAUTIFY_FLAG" val="#wm#"/>
  <p:tag name="KSO_WM_TEMPLATE_CATEGORY" val="custom"/>
  <p:tag name="KSO_WM_TEMPLATE_INDEX" val="20180448"/>
</p:tagLst>
</file>

<file path=ppt/tags/tag179.xml><?xml version="1.0" encoding="utf-8"?>
<p:tagLst xmlns:p="http://schemas.openxmlformats.org/presentationml/2006/main">
  <p:tag name="KSO_WM_BEAUTIFY_FLAG" val="#wm#"/>
  <p:tag name="KSO_WM_TEMPLATE_CATEGORY" val="custom"/>
  <p:tag name="KSO_WM_TEMPLATE_INDEX" val="20180448"/>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0.xml><?xml version="1.0" encoding="utf-8"?>
<p:tagLst xmlns:p="http://schemas.openxmlformats.org/presentationml/2006/main">
  <p:tag name="KSO_WM_BEAUTIFY_FLAG" val=""/>
</p:tagLst>
</file>

<file path=ppt/tags/tag181.xml><?xml version="1.0" encoding="utf-8"?>
<p:tagLst xmlns:p="http://schemas.openxmlformats.org/presentationml/2006/main">
  <p:tag name="KSO_WM_BEAUTIFY_FLAG" val="#wm#"/>
  <p:tag name="KSO_WM_TEMPLATE_CATEGORY" val="custom"/>
  <p:tag name="KSO_WM_TEMPLATE_INDEX" val="20180448"/>
</p:tagLst>
</file>

<file path=ppt/tags/tag182.xml><?xml version="1.0" encoding="utf-8"?>
<p:tagLst xmlns:p="http://schemas.openxmlformats.org/presentationml/2006/main">
  <p:tag name="KSO_WM_BEAUTIFY_FLAG" val="#wm#"/>
  <p:tag name="KSO_WM_TEMPLATE_CATEGORY" val="custom"/>
  <p:tag name="KSO_WM_TEMPLATE_INDEX" val="20180448"/>
</p:tagLst>
</file>

<file path=ppt/tags/tag183.xml><?xml version="1.0" encoding="utf-8"?>
<p:tagLst xmlns:p="http://schemas.openxmlformats.org/presentationml/2006/main">
  <p:tag name="KSO_WM_BEAUTIFY_FLAG" val="#wm#"/>
  <p:tag name="KSO_WM_TEMPLATE_CATEGORY" val="custom"/>
  <p:tag name="KSO_WM_TEMPLATE_INDEX" val="20180448"/>
</p:tagLst>
</file>

<file path=ppt/tags/tag184.xml><?xml version="1.0" encoding="utf-8"?>
<p:tagLst xmlns:p="http://schemas.openxmlformats.org/presentationml/2006/main">
  <p:tag name="KSO_WM_TAG_VERSION" val="1.0"/>
  <p:tag name="KSO_WM_BEAUTIFY_FLAG" val="#wm#"/>
  <p:tag name="KSO_WM_UNIT_TYPE" val="e"/>
  <p:tag name="KSO_WM_UNIT_INDEX" val="1"/>
  <p:tag name="KSO_WM_UNIT_LAYERLEVEL" val="1"/>
  <p:tag name="KSO_WM_UNIT_VALUE" val="1"/>
  <p:tag name="KSO_WM_UNIT_HIGHLIGHT" val="0"/>
  <p:tag name="KSO_WM_UNIT_COMPATIBLE" val="1"/>
  <p:tag name="KSO_WM_UNIT_PRESET_TEXT" val="01"/>
  <p:tag name="KSO_WM_TEMPLATE_CATEGORY" val="custom"/>
  <p:tag name="KSO_WM_TEMPLATE_INDEX" val="20180448"/>
  <p:tag name="KSO_WM_UNIT_ID" val="custom20180448_11*e*1"/>
  <p:tag name="KSO_WM_UNIT_NOCLEAR" val="0"/>
  <p:tag name="KSO_WM_UNIT_DIAGRAM_ISNUMVISUAL" val="0"/>
  <p:tag name="KSO_WM_UNIT_DIAGRAM_ISREFERUNIT" val="0"/>
</p:tagLst>
</file>

<file path=ppt/tags/tag185.xml><?xml version="1.0" encoding="utf-8"?>
<p:tagLst xmlns:p="http://schemas.openxmlformats.org/presentationml/2006/main">
  <p:tag name="KSO_WM_BEAUTIFY_FLAG" val="#wm#"/>
  <p:tag name="KSO_WM_TEMPLATE_CATEGORY" val="custom"/>
  <p:tag name="KSO_WM_TEMPLATE_INDEX" val="20180448"/>
</p:tagLst>
</file>

<file path=ppt/tags/tag186.xml><?xml version="1.0" encoding="utf-8"?>
<p:tagLst xmlns:p="http://schemas.openxmlformats.org/presentationml/2006/main">
  <p:tag name="KSO_WM_BEAUTIFY_FLAG" val=""/>
</p:tagLst>
</file>

<file path=ppt/tags/tag187.xml><?xml version="1.0" encoding="utf-8"?>
<p:tagLst xmlns:p="http://schemas.openxmlformats.org/presentationml/2006/main">
  <p:tag name="KSO_WM_BEAUTIFY_FLAG" val="#wm#"/>
  <p:tag name="KSO_WM_TEMPLATE_CATEGORY" val="custom"/>
  <p:tag name="KSO_WM_TEMPLATE_INDEX" val="20180448"/>
</p:tagLst>
</file>

<file path=ppt/tags/tag188.xml><?xml version="1.0" encoding="utf-8"?>
<p:tagLst xmlns:p="http://schemas.openxmlformats.org/presentationml/2006/main">
  <p:tag name="KSO_WM_BEAUTIFY_FLAG" val=""/>
</p:tagLst>
</file>

<file path=ppt/tags/tag189.xml><?xml version="1.0" encoding="utf-8"?>
<p:tagLst xmlns:p="http://schemas.openxmlformats.org/presentationml/2006/main">
  <p:tag name="KSO_WM_BEAUTIFY_FLAG" val="#wm#"/>
  <p:tag name="KSO_WM_TEMPLATE_CATEGORY" val="custom"/>
  <p:tag name="KSO_WM_TEMPLATE_INDEX" val="20180448"/>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0.xml><?xml version="1.0" encoding="utf-8"?>
<p:tagLst xmlns:p="http://schemas.openxmlformats.org/presentationml/2006/main">
  <p:tag name="KSO_WM_BEAUTIFY_FLAG" val="#wm#"/>
  <p:tag name="KSO_WM_TEMPLATE_CATEGORY" val="custom"/>
  <p:tag name="KSO_WM_TEMPLATE_INDEX" val="20180448"/>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Lst>
</file>

<file path=ppt/tags/tag66.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i*1"/>
  <p:tag name="KSO_WM_UNIT_LAYERLEVEL" val="1"/>
  <p:tag name="KSO_WM_TAG_VERSION" val="1.0"/>
  <p:tag name="KSO_WM_BEAUTIFY_FLAG" val="#wm#"/>
  <p:tag name="KSO_WM_UNIT_BK_DARK_LIGHT" val="2"/>
  <p:tag name="KSO_WM_UNIT_SUBTYPE" val="h"/>
  <p:tag name="KSO_WM_UNIT_TYPE" val="i"/>
  <p:tag name="KSO_WM_UNIT_INDEX" val="1"/>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6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7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7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SUBTYPE" val="h"/>
  <p:tag name="KSO_WM_UNIT_TYPE" val="i"/>
  <p:tag name="KSO_WM_UNIT_INDEX" val="1"/>
  <p:tag name="KSO_WM_UNIT_BK_DARK_LIGHT" val="2"/>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7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Lst>
</file>

<file path=ppt/tags/tag82.xml><?xml version="1.0" encoding="utf-8"?>
<p:tagLst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SUBTYPE" val="h"/>
  <p:tag name="KSO_WM_UNIT_TYPE" val="i"/>
  <p:tag name="KSO_WM_UNIT_INDEX" val="1"/>
  <p:tag name="KSO_WM_UNIT_BK_DARK_LIGHT" val="2"/>
</p:tagLst>
</file>

<file path=ppt/tags/tag83.xml><?xml version="1.0" encoding="utf-8"?>
<p:tagLst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84.xml><?xml version="1.0" encoding="utf-8"?>
<p:tagLst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85.xml><?xml version="1.0" encoding="utf-8"?>
<p:tagLst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8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SUBTYPE" val="h"/>
  <p:tag name="KSO_WM_UNIT_TYPE" val="i"/>
  <p:tag name="KSO_WM_UNIT_INDEX" val="1"/>
  <p:tag name="KSO_WM_UNIT_BK_DARK_LIGHT" val="2"/>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9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9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9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9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SUBTYPE" val="h"/>
  <p:tag name="KSO_WM_UNIT_TYPE" val="i"/>
  <p:tag name="KSO_WM_UNIT_INDEX" val="1"/>
  <p:tag name="KSO_WM_UNIT_BK_DARK_LIGHT" val="2"/>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9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heme/theme1.xml><?xml version="1.0" encoding="utf-8"?>
<a:theme xmlns:a="http://schemas.openxmlformats.org/drawingml/2006/main" name="1_Office 主题​​">
  <a:themeElements>
    <a:clrScheme name="20180448">
      <a:dk1>
        <a:srgbClr val="000000"/>
      </a:dk1>
      <a:lt1>
        <a:srgbClr val="FFFFFF"/>
      </a:lt1>
      <a:dk2>
        <a:srgbClr val="FACFA9"/>
      </a:dk2>
      <a:lt2>
        <a:srgbClr val="FFFFFF"/>
      </a:lt2>
      <a:accent1>
        <a:srgbClr val="0070C0"/>
      </a:accent1>
      <a:accent2>
        <a:srgbClr val="008DD5"/>
      </a:accent2>
      <a:accent3>
        <a:srgbClr val="00A5E7"/>
      </a:accent3>
      <a:accent4>
        <a:srgbClr val="6AA7D7"/>
      </a:accent4>
      <a:accent5>
        <a:srgbClr val="B89398"/>
      </a:accent5>
      <a:accent6>
        <a:srgbClr val="EE7B10"/>
      </a:accent6>
      <a:hlink>
        <a:srgbClr val="0070C0"/>
      </a:hlink>
      <a:folHlink>
        <a:srgbClr val="EE7B1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1185</Words>
  <Application>WPS 演示</Application>
  <PresentationFormat/>
  <Paragraphs>150</Paragraphs>
  <Slides>17</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17</vt:i4>
      </vt:variant>
    </vt:vector>
  </HeadingPairs>
  <TitlesOfParts>
    <vt:vector size="28" baseType="lpstr">
      <vt:lpstr>Arial</vt:lpstr>
      <vt:lpstr>宋体</vt:lpstr>
      <vt:lpstr>Wingdings</vt:lpstr>
      <vt:lpstr>DejaVu Sans</vt:lpstr>
      <vt:lpstr>方正书宋_GBK</vt:lpstr>
      <vt:lpstr>微软雅黑</vt:lpstr>
      <vt:lpstr>黑体</vt:lpstr>
      <vt:lpstr>Calibri</vt:lpstr>
      <vt:lpstr>宋体</vt:lpstr>
      <vt:lpstr>Arial Unicode MS</vt:lpstr>
      <vt:lpstr>1_Office 主题​​</vt:lpstr>
      <vt:lpstr>PowerPoint 演示文稿</vt:lpstr>
      <vt:lpstr>目录</vt:lpstr>
      <vt:lpstr>PowerPoint 演示文稿</vt:lpstr>
      <vt:lpstr>PowerPoint 演示文稿</vt:lpstr>
      <vt:lpstr>PowerPoint 演示文稿</vt:lpstr>
      <vt:lpstr>        补缴业务：员工在本单位参保登记日期前的补缴仍在社保经办机构办理，参保登记日期后的补缴在税务部门办理。 </vt:lpstr>
      <vt:lpstr>PowerPoint 演示文稿</vt:lpstr>
      <vt:lpstr>PowerPoint 演示文稿</vt:lpstr>
      <vt:lpstr> 网厅界面操作的变化： </vt:lpstr>
      <vt:lpstr>职工参保登记操作界面调整前后对比</vt:lpstr>
      <vt:lpstr>机关事业单位编内人员参保登记操作界面（调整前）</vt:lpstr>
      <vt:lpstr>机关事业单位编内人员参保登记操作界面（调整后）</vt:lpstr>
      <vt:lpstr>公务员医疗补助险种新增操作界面调整前后对比</vt:lpstr>
      <vt:lpstr>注意事项</vt:lpstr>
      <vt:lpstr>PowerPoint 演示文稿</vt:lpstr>
      <vt:lpstr>PowerPoint 演示文稿</vt:lpstr>
      <vt:lpstr>感谢您的聆听！</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win</dc:creator>
  <cp:lastModifiedBy>陈淑娟</cp:lastModifiedBy>
  <cp:revision>65</cp:revision>
  <dcterms:created xsi:type="dcterms:W3CDTF">2023-11-17T00:24:04Z</dcterms:created>
  <dcterms:modified xsi:type="dcterms:W3CDTF">2023-11-17T00:24:04Z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2052-11.8.2.9339</vt:lpwstr>
  </property>
  <property fmtid="{D5CDD505-2E9C-101B-9397-08002B2CF9AE}" pid="3" name="ICV">
    <vt:lpwstr>99BE0C8C89D044F3B696CC9015A6F001</vt:lpwstr>
  </property>
</Properties>
</file>