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3"/>
    <p:sldId id="257" r:id="rId4"/>
    <p:sldId id="272" r:id="rId5"/>
    <p:sldId id="259" r:id="rId7"/>
    <p:sldId id="283" r:id="rId8"/>
    <p:sldId id="293" r:id="rId9"/>
    <p:sldId id="274" r:id="rId10"/>
    <p:sldId id="262" r:id="rId11"/>
    <p:sldId id="322" r:id="rId12"/>
    <p:sldId id="263" r:id="rId13"/>
    <p:sldId id="286" r:id="rId14"/>
    <p:sldId id="287" r:id="rId15"/>
    <p:sldId id="289" r:id="rId16"/>
    <p:sldId id="267" r:id="rId17"/>
    <p:sldId id="296" r:id="rId18"/>
    <p:sldId id="310" r:id="rId19"/>
    <p:sldId id="270" r:id="rId20"/>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者" initials="作"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069"/>
        <p:guide pos="2811"/>
      </p:guideLst>
    </p:cSldViewPr>
  </p:slideViewPr>
  <p:gridSpacing cx="72006" cy="72006"/>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Arial" panose="02080604020202020204" pitchFamily="34" charset="0"/>
                <a:ea typeface="宋体" pitchFamily="2" charset="-122"/>
                <a:cs typeface="+mn-cs"/>
              </a:rPr>
            </a:fld>
            <a:endParaRPr lang="zh-CN" altLang="en-US" strike="noStrike" noProof="1"/>
          </a:p>
        </p:txBody>
      </p:sp>
      <p:sp>
        <p:nvSpPr>
          <p:cNvPr id="19460" name="幻灯片图像占位符 3"/>
          <p:cNvSpPr>
            <a:spLocks noGrp="1" noRot="1" noChangeAspect="1"/>
          </p:cNvSpPr>
          <p:nvPr>
            <p:ph type="sldImg"/>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sp>
      <p:sp>
        <p:nvSpPr>
          <p:cNvPr id="19461" name="备注占位符 4"/>
          <p:cNvSpPr>
            <a:spLocks noGrp="1"/>
          </p:cNvSpPr>
          <p:nvPr>
            <p:ph type="body" sz="quarter"/>
          </p:nvPr>
        </p:nvSpPr>
        <p:spPr>
          <a:xfrm>
            <a:off x="685800" y="4400550"/>
            <a:ext cx="5486400" cy="3600450"/>
          </a:xfrm>
          <a:prstGeom prst="rect">
            <a:avLst/>
          </a:prstGeom>
          <a:noFill/>
          <a:ln w="9525">
            <a:noFill/>
          </a:ln>
        </p:spPr>
        <p:txBody>
          <a:bodyPr vert="horz" lIns="91440" tIns="45720" rIns="91440" bIns="45720"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Arial" panose="02080604020202020204" pitchFamily="34" charset="0"/>
                <a:ea typeface="宋体" pitchFamily="2" charset="-122"/>
                <a:cs typeface="+mn-cs"/>
              </a:rPr>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幻灯片图像占位符 1"/>
          <p:cNvSpPr>
            <a:spLocks noGrp="1" noRot="1" noChangeAspect="1"/>
          </p:cNvSpPr>
          <p:nvPr>
            <p:ph type="sldImg"/>
          </p:nvPr>
        </p:nvSpPr>
        <p:spPr>
          <a:ln>
            <a:miter/>
          </a:ln>
        </p:spPr>
      </p:sp>
      <p:sp>
        <p:nvSpPr>
          <p:cNvPr id="23554" name="备注占位符 2"/>
          <p:cNvSpPr>
            <a:spLocks noGrp="1"/>
          </p:cNvSpPr>
          <p:nvPr>
            <p:ph type="body"/>
          </p:nvPr>
        </p:nvSpPr>
        <p:spPr/>
        <p:txBody>
          <a:bodyPr wrap="square" lIns="91440" tIns="45720" rIns="91440" bIns="45720" anchor="t" anchorCtr="0"/>
          <a:p>
            <a:pPr lvl="0"/>
            <a:endParaRPr lang="zh-CN" altLang="en-US"/>
          </a:p>
        </p:txBody>
      </p:sp>
      <p:sp>
        <p:nvSpPr>
          <p:cNvPr id="23555"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latin typeface="Arial" panose="02080604020202020204" pitchFamily="34" charset="0"/>
                <a:ea typeface="宋体" pitchFamily="2" charset="-122"/>
              </a:rPr>
            </a:fld>
            <a:endParaRPr lang="zh-CN" altLang="en-US" sz="1200">
              <a:latin typeface="Arial" panose="02080604020202020204" pitchFamily="34" charset="0"/>
              <a:ea typeface="宋体"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幻灯片图像占位符 1"/>
          <p:cNvSpPr>
            <a:spLocks noGrp="1" noRot="1" noChangeAspect="1"/>
          </p:cNvSpPr>
          <p:nvPr>
            <p:ph type="sldImg"/>
          </p:nvPr>
        </p:nvSpPr>
        <p:spPr/>
      </p:sp>
      <p:sp>
        <p:nvSpPr>
          <p:cNvPr id="26626" name="备注占位符 2"/>
          <p:cNvSpPr>
            <a:spLocks noGrp="1"/>
          </p:cNvSpPr>
          <p:nvPr>
            <p:ph type="body"/>
          </p:nvPr>
        </p:nvSpPr>
        <p:spPr/>
        <p:txBody>
          <a:bodyPr lIns="91440" tIns="45720" rIns="91440" bIns="45720" anchor="t" anchorCtr="0"/>
          <a:p>
            <a:pPr lvl="0"/>
            <a:endParaRPr lang="zh-CN" altLang="en-US"/>
          </a:p>
        </p:txBody>
      </p:sp>
      <p:sp>
        <p:nvSpPr>
          <p:cNvPr id="26627"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latin typeface="Arial" panose="02080604020202020204" pitchFamily="34" charset="0"/>
                <a:ea typeface="宋体" pitchFamily="2" charset="-122"/>
              </a:rPr>
            </a:fld>
            <a:endParaRPr lang="zh-CN" altLang="en-US" sz="1200">
              <a:latin typeface="Arial" panose="02080604020202020204" pitchFamily="34" charset="0"/>
              <a:ea typeface="宋体"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幻灯片图像占位符 1"/>
          <p:cNvSpPr>
            <a:spLocks noGrp="1" noRot="1" noChangeAspect="1"/>
          </p:cNvSpPr>
          <p:nvPr>
            <p:ph type="sldImg"/>
          </p:nvPr>
        </p:nvSpPr>
        <p:spPr>
          <a:ln>
            <a:miter/>
          </a:ln>
        </p:spPr>
      </p:sp>
      <p:sp>
        <p:nvSpPr>
          <p:cNvPr id="29698" name="备注占位符 2"/>
          <p:cNvSpPr>
            <a:spLocks noGrp="1"/>
          </p:cNvSpPr>
          <p:nvPr>
            <p:ph type="body"/>
          </p:nvPr>
        </p:nvSpPr>
        <p:spPr/>
        <p:txBody>
          <a:bodyPr wrap="square" lIns="91440" tIns="45720" rIns="91440" bIns="45720" anchor="t" anchorCtr="0"/>
          <a:p>
            <a:pPr lvl="0"/>
            <a:endParaRPr lang="zh-CN" altLang="en-US"/>
          </a:p>
        </p:txBody>
      </p:sp>
      <p:sp>
        <p:nvSpPr>
          <p:cNvPr id="29699"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latin typeface="Arial" panose="02080604020202020204" pitchFamily="34" charset="0"/>
                <a:ea typeface="宋体" pitchFamily="2" charset="-122"/>
              </a:rPr>
            </a:fld>
            <a:endParaRPr lang="zh-CN" altLang="en-US" sz="1200">
              <a:latin typeface="Arial" panose="02080604020202020204" pitchFamily="34" charset="0"/>
              <a:ea typeface="宋体"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幻灯片图像占位符 1"/>
          <p:cNvSpPr>
            <a:spLocks noGrp="1" noRot="1"/>
          </p:cNvSpPr>
          <p:nvPr>
            <p:ph type="sldImg"/>
          </p:nvPr>
        </p:nvSpPr>
        <p:spPr/>
      </p:sp>
      <p:sp>
        <p:nvSpPr>
          <p:cNvPr id="31746" name="文本占位符 2"/>
          <p:cNvSpPr>
            <a:spLocks noGrp="1"/>
          </p:cNvSpPr>
          <p:nvPr>
            <p:ph type="body"/>
          </p:nvPr>
        </p:nvSpPr>
        <p:spPr/>
        <p:txBody>
          <a:bodyPr lIns="91440" tIns="45720" rIns="91440" bIns="45720" anchor="t" anchorCtr="0"/>
          <a:p>
            <a:pPr lvl="0"/>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56.xml"/><Relationship Id="rId8" Type="http://schemas.openxmlformats.org/officeDocument/2006/relationships/tags" Target="../tags/tag55.xml"/><Relationship Id="rId7" Type="http://schemas.openxmlformats.org/officeDocument/2006/relationships/tags" Target="../tags/tag54.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64.xml"/><Relationship Id="rId8" Type="http://schemas.openxmlformats.org/officeDocument/2006/relationships/tags" Target="../tags/tag63.xml"/><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0" Type="http://schemas.openxmlformats.org/officeDocument/2006/relationships/tags" Target="../tags/tag65.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7" Type="http://schemas.openxmlformats.org/officeDocument/2006/relationships/tags" Target="../tags/tag71.xml"/><Relationship Id="rId6" Type="http://schemas.openxmlformats.org/officeDocument/2006/relationships/tags" Target="../tags/tag70.xml"/><Relationship Id="rId5" Type="http://schemas.openxmlformats.org/officeDocument/2006/relationships/tags" Target="../tags/tag69.xml"/><Relationship Id="rId4" Type="http://schemas.openxmlformats.org/officeDocument/2006/relationships/tags" Target="../tags/tag68.xml"/><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79.xml"/><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85.xml"/><Relationship Id="rId6" Type="http://schemas.openxmlformats.org/officeDocument/2006/relationships/tags" Target="../tags/tag84.xml"/><Relationship Id="rId5" Type="http://schemas.openxmlformats.org/officeDocument/2006/relationships/tags" Target="../tags/tag83.xml"/><Relationship Id="rId4" Type="http://schemas.openxmlformats.org/officeDocument/2006/relationships/tags" Target="../tags/tag82.xml"/><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7" Type="http://schemas.openxmlformats.org/officeDocument/2006/relationships/tags" Target="../tags/tag99.xml"/><Relationship Id="rId6" Type="http://schemas.openxmlformats.org/officeDocument/2006/relationships/tags" Target="../tags/tag98.xml"/><Relationship Id="rId5" Type="http://schemas.openxmlformats.org/officeDocument/2006/relationships/tags" Target="../tags/tag97.xml"/><Relationship Id="rId4" Type="http://schemas.openxmlformats.org/officeDocument/2006/relationships/tags" Target="../tags/tag96.xml"/><Relationship Id="rId3" Type="http://schemas.openxmlformats.org/officeDocument/2006/relationships/tags" Target="../tags/tag95.xml"/><Relationship Id="rId2" Type="http://schemas.openxmlformats.org/officeDocument/2006/relationships/tags" Target="../tags/tag94.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7" Type="http://schemas.openxmlformats.org/officeDocument/2006/relationships/tags" Target="../tags/tag105.xml"/><Relationship Id="rId6" Type="http://schemas.openxmlformats.org/officeDocument/2006/relationships/tags" Target="../tags/tag104.xml"/><Relationship Id="rId5" Type="http://schemas.openxmlformats.org/officeDocument/2006/relationships/tags" Target="../tags/tag103.xml"/><Relationship Id="rId4" Type="http://schemas.openxmlformats.org/officeDocument/2006/relationships/tags" Target="../tags/tag102.xml"/><Relationship Id="rId3" Type="http://schemas.openxmlformats.org/officeDocument/2006/relationships/tags" Target="../tags/tag101.xml"/><Relationship Id="rId2" Type="http://schemas.openxmlformats.org/officeDocument/2006/relationships/tags" Target="../tags/tag100.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4.xml"/><Relationship Id="rId5" Type="http://schemas.openxmlformats.org/officeDocument/2006/relationships/tags" Target="../tags/tag43.xml"/><Relationship Id="rId4" Type="http://schemas.openxmlformats.org/officeDocument/2006/relationships/tags" Target="../tags/tag42.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18" name="任意多边形 17"/>
          <p:cNvSpPr/>
          <p:nvPr>
            <p:custDataLst>
              <p:tags r:id="rId3"/>
            </p:custDataLst>
          </p:nvPr>
        </p:nvSpPr>
        <p:spPr bwMode="auto">
          <a:xfrm>
            <a:off x="0" y="855663"/>
            <a:ext cx="6738938" cy="2197100"/>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chemeClr val="accent4">
              <a:lumMod val="85000"/>
            </a:schemeClr>
          </a:solidFill>
          <a:ln w="0">
            <a:noFill/>
            <a:prstDash val="solid"/>
            <a:round/>
          </a:ln>
        </p:spPr>
        <p:txBody>
          <a:bodyPr wrap="square" lIns="96435" tIns="48217" rIns="96435" bIns="48217">
            <a:noAutofit/>
          </a:bodyPr>
          <a:lstStyle/>
          <a:p>
            <a:pPr fontAlgn="base"/>
            <a:endParaRPr lang="zh-CN" altLang="en-US" sz="1350" strike="noStrike" noProof="1">
              <a:ea typeface="宋体" pitchFamily="2" charset="-122"/>
            </a:endParaRPr>
          </a:p>
        </p:txBody>
      </p:sp>
      <p:sp>
        <p:nvSpPr>
          <p:cNvPr id="16" name="任意多边形 15"/>
          <p:cNvSpPr/>
          <p:nvPr>
            <p:custDataLst>
              <p:tags r:id="rId4"/>
            </p:custDataLst>
          </p:nvPr>
        </p:nvSpPr>
        <p:spPr bwMode="auto">
          <a:xfrm>
            <a:off x="0" y="1562100"/>
            <a:ext cx="4659313" cy="1955800"/>
          </a:xfrm>
          <a:custGeom>
            <a:avLst/>
            <a:gdLst>
              <a:gd name="connsiteX0" fmla="*/ 0 w 6211888"/>
              <a:gd name="connsiteY0" fmla="*/ 0 h 2608262"/>
              <a:gd name="connsiteX1" fmla="*/ 6211888 w 6211888"/>
              <a:gd name="connsiteY1" fmla="*/ 0 h 2608262"/>
              <a:gd name="connsiteX2" fmla="*/ 4700849 w 6211888"/>
              <a:gd name="connsiteY2" fmla="*/ 2608262 h 2608262"/>
              <a:gd name="connsiteX3" fmla="*/ 0 w 6211888"/>
              <a:gd name="connsiteY3" fmla="*/ 2608262 h 2608262"/>
            </a:gdLst>
            <a:ahLst/>
            <a:cxnLst>
              <a:cxn ang="0">
                <a:pos x="connsiteX0" y="connsiteY0"/>
              </a:cxn>
              <a:cxn ang="0">
                <a:pos x="connsiteX1" y="connsiteY1"/>
              </a:cxn>
              <a:cxn ang="0">
                <a:pos x="connsiteX2" y="connsiteY2"/>
              </a:cxn>
              <a:cxn ang="0">
                <a:pos x="connsiteX3" y="connsiteY3"/>
              </a:cxn>
            </a:cxnLst>
            <a:rect l="l" t="t" r="r" b="b"/>
            <a:pathLst>
              <a:path w="6211888" h="2608262">
                <a:moveTo>
                  <a:pt x="0" y="0"/>
                </a:moveTo>
                <a:lnTo>
                  <a:pt x="6211888" y="0"/>
                </a:lnTo>
                <a:lnTo>
                  <a:pt x="4700849" y="2608262"/>
                </a:lnTo>
                <a:lnTo>
                  <a:pt x="0" y="2608262"/>
                </a:lnTo>
                <a:close/>
              </a:path>
            </a:pathLst>
          </a:custGeom>
          <a:solidFill>
            <a:schemeClr val="accent3"/>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14" name="任意多边形 13"/>
          <p:cNvSpPr/>
          <p:nvPr>
            <p:custDataLst>
              <p:tags r:id="rId5"/>
            </p:custDataLst>
          </p:nvPr>
        </p:nvSpPr>
        <p:spPr bwMode="auto">
          <a:xfrm>
            <a:off x="0" y="855663"/>
            <a:ext cx="4492625" cy="4513263"/>
          </a:xfrm>
          <a:custGeom>
            <a:avLst/>
            <a:gdLst>
              <a:gd name="connsiteX0" fmla="*/ 0 w 5989638"/>
              <a:gd name="connsiteY0" fmla="*/ 0 h 6016625"/>
              <a:gd name="connsiteX1" fmla="*/ 5989638 w 5989638"/>
              <a:gd name="connsiteY1" fmla="*/ 0 h 6016625"/>
              <a:gd name="connsiteX2" fmla="*/ 2501901 w 5989638"/>
              <a:gd name="connsiteY2" fmla="*/ 6016625 h 6016625"/>
              <a:gd name="connsiteX3" fmla="*/ 0 w 5989638"/>
              <a:gd name="connsiteY3" fmla="*/ 6016625 h 6016625"/>
            </a:gdLst>
            <a:ahLst/>
            <a:cxnLst>
              <a:cxn ang="0">
                <a:pos x="connsiteX0" y="connsiteY0"/>
              </a:cxn>
              <a:cxn ang="0">
                <a:pos x="connsiteX1" y="connsiteY1"/>
              </a:cxn>
              <a:cxn ang="0">
                <a:pos x="connsiteX2" y="connsiteY2"/>
              </a:cxn>
              <a:cxn ang="0">
                <a:pos x="connsiteX3" y="connsiteY3"/>
              </a:cxn>
            </a:cxnLst>
            <a:rect l="l" t="t" r="r" b="b"/>
            <a:pathLst>
              <a:path w="5989638" h="6016625">
                <a:moveTo>
                  <a:pt x="0" y="0"/>
                </a:moveTo>
                <a:lnTo>
                  <a:pt x="5989638" y="0"/>
                </a:lnTo>
                <a:lnTo>
                  <a:pt x="2501901" y="6016625"/>
                </a:lnTo>
                <a:lnTo>
                  <a:pt x="0" y="6016625"/>
                </a:lnTo>
                <a:close/>
              </a:path>
            </a:pathLst>
          </a:custGeom>
          <a:solidFill>
            <a:schemeClr val="accent1"/>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22" name="任意多边形 21"/>
          <p:cNvSpPr/>
          <p:nvPr>
            <p:custDataLst>
              <p:tags r:id="rId6"/>
            </p:custDataLst>
          </p:nvPr>
        </p:nvSpPr>
        <p:spPr bwMode="auto">
          <a:xfrm>
            <a:off x="6411913" y="2879725"/>
            <a:ext cx="2732088" cy="3121025"/>
          </a:xfrm>
          <a:custGeom>
            <a:avLst/>
            <a:gdLst>
              <a:gd name="connsiteX0" fmla="*/ 2409343 w 3642831"/>
              <a:gd name="connsiteY0" fmla="*/ 0 h 4162425"/>
              <a:gd name="connsiteX1" fmla="*/ 3642831 w 3642831"/>
              <a:gd name="connsiteY1" fmla="*/ 0 h 4162425"/>
              <a:gd name="connsiteX2" fmla="*/ 3642831 w 3642831"/>
              <a:gd name="connsiteY2" fmla="*/ 4162425 h 4162425"/>
              <a:gd name="connsiteX3" fmla="*/ 0 w 3642831"/>
              <a:gd name="connsiteY3" fmla="*/ 4162425 h 4162425"/>
            </a:gdLst>
            <a:ahLst/>
            <a:cxnLst>
              <a:cxn ang="0">
                <a:pos x="connsiteX0" y="connsiteY0"/>
              </a:cxn>
              <a:cxn ang="0">
                <a:pos x="connsiteX1" y="connsiteY1"/>
              </a:cxn>
              <a:cxn ang="0">
                <a:pos x="connsiteX2" y="connsiteY2"/>
              </a:cxn>
              <a:cxn ang="0">
                <a:pos x="connsiteX3" y="connsiteY3"/>
              </a:cxn>
            </a:cxnLst>
            <a:rect l="l" t="t" r="r" b="b"/>
            <a:pathLst>
              <a:path w="3642831" h="4162425">
                <a:moveTo>
                  <a:pt x="2409343" y="0"/>
                </a:moveTo>
                <a:lnTo>
                  <a:pt x="3642831" y="0"/>
                </a:lnTo>
                <a:lnTo>
                  <a:pt x="3642831" y="4162425"/>
                </a:lnTo>
                <a:lnTo>
                  <a:pt x="0" y="4162425"/>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solidFill>
                <a:schemeClr val="accent1"/>
              </a:solidFill>
            </a:endParaRPr>
          </a:p>
        </p:txBody>
      </p:sp>
      <p:sp>
        <p:nvSpPr>
          <p:cNvPr id="2" name="标题 1"/>
          <p:cNvSpPr>
            <a:spLocks noGrp="1"/>
          </p:cNvSpPr>
          <p:nvPr>
            <p:ph type="ctrTitle" hasCustomPrompt="1"/>
          </p:nvPr>
        </p:nvSpPr>
        <p:spPr>
          <a:xfrm>
            <a:off x="2877741" y="3308747"/>
            <a:ext cx="4594622" cy="1044178"/>
          </a:xfrm>
        </p:spPr>
        <p:txBody>
          <a:bodyPr anchor="b">
            <a:normAutofit/>
          </a:bodyPr>
          <a:lstStyle>
            <a:lvl1pPr algn="l">
              <a:defRPr sz="6600" b="1">
                <a:solidFill>
                  <a:schemeClr val="accent1"/>
                </a:solidFill>
              </a:defRPr>
            </a:lvl1pPr>
          </a:lstStyle>
          <a:p>
            <a:pPr fontAlgn="auto"/>
            <a:r>
              <a:rPr lang="zh-CN" altLang="en-US" strike="noStrike" noProof="1" dirty="0"/>
              <a:t>编辑标题</a:t>
            </a:r>
            <a:endParaRPr lang="zh-CN" altLang="en-US" strike="noStrike" noProof="1" dirty="0"/>
          </a:p>
        </p:txBody>
      </p:sp>
      <p:sp>
        <p:nvSpPr>
          <p:cNvPr id="3" name="副标题 2"/>
          <p:cNvSpPr>
            <a:spLocks noGrp="1"/>
          </p:cNvSpPr>
          <p:nvPr>
            <p:ph type="subTitle" idx="1"/>
          </p:nvPr>
        </p:nvSpPr>
        <p:spPr>
          <a:xfrm>
            <a:off x="2877741" y="4354246"/>
            <a:ext cx="4594622" cy="451470"/>
          </a:xfrm>
        </p:spPr>
        <p:txBody>
          <a:bodyPr>
            <a:normAutofit/>
          </a:bodyPr>
          <a:lstStyle>
            <a:lvl1pPr marL="0" indent="0" algn="l">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dirty="0"/>
              <a:t>单击此处编辑母版副标题样式</a:t>
            </a:r>
            <a:endParaRPr lang="zh-CN" altLang="en-US" strike="noStrike" noProof="1" dirty="0"/>
          </a:p>
        </p:txBody>
      </p:sp>
      <p:sp>
        <p:nvSpPr>
          <p:cNvPr id="4" name="日期占位符 3"/>
          <p:cNvSpPr>
            <a:spLocks noGrp="1"/>
          </p:cNvSpPr>
          <p:nvPr>
            <p:ph type="dt" sz="half" idx="10"/>
            <p:custDataLst>
              <p:tags r:id="rId7"/>
            </p:custDataLst>
          </p:nvPr>
        </p:nvSpPr>
        <p:spPr>
          <a:xfrm>
            <a:off x="628650" y="5624513"/>
            <a:ext cx="2057400" cy="274638"/>
          </a:xfrm>
          <a:prstGeom prst="rect">
            <a:avLst/>
          </a:prstGeom>
        </p:spPr>
        <p:txBody>
          <a:bodyPr vert="horz" lIns="91440" tIns="45720" rIns="91440" bIns="45720" rtlCol="0" anchor="ctr">
            <a:normAutofit/>
          </a:bodyPr>
          <a:lstStyle/>
          <a:p>
            <a:pPr fontAlgn="base"/>
            <a:fld id="{45C3A799-FA95-4530-A351-067094360C65}" type="datetimeFigureOut">
              <a:rPr lang="zh-CN" altLang="en-US" strike="noStrike" noProof="1" smtClean="0">
                <a:latin typeface="+mn-ea"/>
                <a:ea typeface="+mn-ea"/>
                <a:cs typeface="+mn-cs"/>
              </a:rPr>
            </a:fld>
            <a:endParaRPr lang="zh-CN" altLang="en-US" strike="noStrike" noProof="1"/>
          </a:p>
        </p:txBody>
      </p:sp>
      <p:sp>
        <p:nvSpPr>
          <p:cNvPr id="5" name="页脚占位符 4"/>
          <p:cNvSpPr>
            <a:spLocks noGrp="1"/>
          </p:cNvSpPr>
          <p:nvPr>
            <p:ph type="ftr" sz="quarter" idx="11"/>
            <p:custDataLst>
              <p:tags r:id="rId8"/>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6" name="灯片编号占位符 5"/>
          <p:cNvSpPr>
            <a:spLocks noGrp="1"/>
          </p:cNvSpPr>
          <p:nvPr>
            <p:ph type="sldNum" sz="quarter" idx="12"/>
            <p:custDataLst>
              <p:tags r:id="rId9"/>
            </p:custDataLst>
          </p:nvPr>
        </p:nvSpPr>
        <p:spPr>
          <a:xfrm>
            <a:off x="6457950" y="5624513"/>
            <a:ext cx="2057400" cy="274638"/>
          </a:xfrm>
          <a:prstGeom prst="rect">
            <a:avLst/>
          </a:prstGeom>
        </p:spPr>
        <p:txBody>
          <a:bodyPr vert="horz" lIns="91440" tIns="45720" rIns="91440" bIns="45720" rtlCol="0" anchor="ctr">
            <a:normAutofit/>
          </a:bodyPr>
          <a:lstStyle/>
          <a:p>
            <a:pPr fontAlgn="base"/>
            <a:fld id="{60D770EB-3701-4BF2-A814-AD4BDE945FA3}" type="slidenum">
              <a:rPr lang="zh-CN" altLang="en-US" strike="noStrike" noProof="1" smtClean="0">
                <a:latin typeface="+mn-ea"/>
                <a:ea typeface="+mn-ea"/>
                <a:cs typeface="+mn-cs"/>
              </a:rPr>
            </a:fld>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1"/>
        </a:solidFill>
        <a:effectLst/>
      </p:bgPr>
    </p:bg>
    <p:spTree>
      <p:nvGrpSpPr>
        <p:cNvPr id="1" name=""/>
        <p:cNvGrpSpPr/>
        <p:nvPr/>
      </p:nvGrpSpPr>
      <p:grpSpPr>
        <a:xfrm>
          <a:off x="0" y="0"/>
          <a:ext cx="0" cy="0"/>
          <a:chOff x="0" y="0"/>
          <a:chExt cx="0" cy="0"/>
        </a:xfrm>
      </p:grpSpPr>
      <p:sp>
        <p:nvSpPr>
          <p:cNvPr id="9" name="任意多边形 8"/>
          <p:cNvSpPr/>
          <p:nvPr>
            <p:custDataLst>
              <p:tags r:id="rId2"/>
            </p:custDataLst>
          </p:nvPr>
        </p:nvSpPr>
        <p:spPr bwMode="auto">
          <a:xfrm>
            <a:off x="6411913" y="5481638"/>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10" name="任意多边形 9"/>
          <p:cNvSpPr/>
          <p:nvPr>
            <p:custDataLst>
              <p:tags r:id="rId3"/>
            </p:custDataLst>
          </p:nvPr>
        </p:nvSpPr>
        <p:spPr bwMode="auto">
          <a:xfrm rot="10800000" flipV="1">
            <a:off x="3175" y="5480050"/>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7" name="内容占位符 6"/>
          <p:cNvSpPr>
            <a:spLocks noGrp="1"/>
          </p:cNvSpPr>
          <p:nvPr>
            <p:ph sz="quarter" idx="13"/>
          </p:nvPr>
        </p:nvSpPr>
        <p:spPr>
          <a:xfrm>
            <a:off x="628650" y="1270907"/>
            <a:ext cx="7886700" cy="4169228"/>
          </a:xfrm>
        </p:spPr>
        <p:txBody>
          <a:body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4"/>
            </p:custDataLst>
          </p:nvPr>
        </p:nvSpPr>
        <p:spPr>
          <a:xfrm>
            <a:off x="628650" y="5624513"/>
            <a:ext cx="2057400" cy="274638"/>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mn-ea"/>
                <a:ea typeface="+mn-ea"/>
                <a:cs typeface="+mn-cs"/>
              </a:rPr>
            </a:fld>
            <a:endParaRPr lang="zh-CN" altLang="en-US" strike="noStrike" noProof="1"/>
          </a:p>
        </p:txBody>
      </p:sp>
      <p:sp>
        <p:nvSpPr>
          <p:cNvPr id="4" name="页脚占位符 3"/>
          <p:cNvSpPr>
            <a:spLocks noGrp="1"/>
          </p:cNvSpPr>
          <p:nvPr>
            <p:ph type="ftr" sz="quarter" idx="11"/>
            <p:custDataLst>
              <p:tags r:id="rId5"/>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a:p>
        </p:txBody>
      </p:sp>
      <p:sp>
        <p:nvSpPr>
          <p:cNvPr id="5" name="灯片编号占位符 4"/>
          <p:cNvSpPr>
            <a:spLocks noGrp="1"/>
          </p:cNvSpPr>
          <p:nvPr>
            <p:ph type="sldNum" sz="quarter" idx="12"/>
            <p:custDataLst>
              <p:tags r:id="rId6"/>
            </p:custDataLst>
          </p:nvPr>
        </p:nvSpPr>
        <p:spPr>
          <a:xfrm>
            <a:off x="6457950" y="5624513"/>
            <a:ext cx="2057400" cy="274638"/>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mn-ea"/>
                <a:ea typeface="+mn-ea"/>
                <a:cs typeface="+mn-cs"/>
              </a:rPr>
            </a:fld>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blipFill rotWithShape="0">
          <a:blip r:embed="rId2">
            <a:lum bright="69998" contrast="-70001"/>
          </a:blip>
          <a:stretch>
            <a:fillRect/>
          </a:stretch>
        </a:blipFill>
        <a:effectLst/>
      </p:bgPr>
    </p:bg>
    <p:spTree>
      <p:nvGrpSpPr>
        <p:cNvPr id="1" name=""/>
        <p:cNvGrpSpPr/>
        <p:nvPr/>
      </p:nvGrpSpPr>
      <p:grpSpPr>
        <a:xfrm>
          <a:off x="0" y="0"/>
          <a:ext cx="0" cy="0"/>
          <a:chOff x="0" y="0"/>
          <a:chExt cx="0" cy="0"/>
        </a:xfrm>
      </p:grpSpPr>
      <p:sp>
        <p:nvSpPr>
          <p:cNvPr id="14" name="任意多边形 13"/>
          <p:cNvSpPr/>
          <p:nvPr>
            <p:custDataLst>
              <p:tags r:id="rId3"/>
            </p:custDataLst>
          </p:nvPr>
        </p:nvSpPr>
        <p:spPr bwMode="auto">
          <a:xfrm>
            <a:off x="0" y="855663"/>
            <a:ext cx="6738938" cy="2197100"/>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chemeClr val="accent4">
              <a:lumMod val="85000"/>
            </a:schemeClr>
          </a:solidFill>
          <a:ln w="0">
            <a:noFill/>
            <a:prstDash val="solid"/>
            <a:round/>
          </a:ln>
        </p:spPr>
        <p:txBody>
          <a:bodyPr wrap="square" lIns="96435" tIns="48217" rIns="96435" bIns="48217">
            <a:noAutofit/>
          </a:bodyPr>
          <a:lstStyle/>
          <a:p>
            <a:pPr fontAlgn="base"/>
            <a:endParaRPr lang="zh-CN" altLang="en-US" sz="1350" strike="noStrike" noProof="1">
              <a:ea typeface="宋体" pitchFamily="2" charset="-122"/>
            </a:endParaRPr>
          </a:p>
        </p:txBody>
      </p:sp>
      <p:sp>
        <p:nvSpPr>
          <p:cNvPr id="15" name="任意多边形 14"/>
          <p:cNvSpPr/>
          <p:nvPr>
            <p:custDataLst>
              <p:tags r:id="rId4"/>
            </p:custDataLst>
          </p:nvPr>
        </p:nvSpPr>
        <p:spPr bwMode="auto">
          <a:xfrm>
            <a:off x="0" y="1562100"/>
            <a:ext cx="4659313" cy="1955800"/>
          </a:xfrm>
          <a:custGeom>
            <a:avLst/>
            <a:gdLst>
              <a:gd name="connsiteX0" fmla="*/ 0 w 6211888"/>
              <a:gd name="connsiteY0" fmla="*/ 0 h 2608262"/>
              <a:gd name="connsiteX1" fmla="*/ 6211888 w 6211888"/>
              <a:gd name="connsiteY1" fmla="*/ 0 h 2608262"/>
              <a:gd name="connsiteX2" fmla="*/ 4700849 w 6211888"/>
              <a:gd name="connsiteY2" fmla="*/ 2608262 h 2608262"/>
              <a:gd name="connsiteX3" fmla="*/ 0 w 6211888"/>
              <a:gd name="connsiteY3" fmla="*/ 2608262 h 2608262"/>
            </a:gdLst>
            <a:ahLst/>
            <a:cxnLst>
              <a:cxn ang="0">
                <a:pos x="connsiteX0" y="connsiteY0"/>
              </a:cxn>
              <a:cxn ang="0">
                <a:pos x="connsiteX1" y="connsiteY1"/>
              </a:cxn>
              <a:cxn ang="0">
                <a:pos x="connsiteX2" y="connsiteY2"/>
              </a:cxn>
              <a:cxn ang="0">
                <a:pos x="connsiteX3" y="connsiteY3"/>
              </a:cxn>
            </a:cxnLst>
            <a:rect l="l" t="t" r="r" b="b"/>
            <a:pathLst>
              <a:path w="6211888" h="2608262">
                <a:moveTo>
                  <a:pt x="0" y="0"/>
                </a:moveTo>
                <a:lnTo>
                  <a:pt x="6211888" y="0"/>
                </a:lnTo>
                <a:lnTo>
                  <a:pt x="4700849" y="2608262"/>
                </a:lnTo>
                <a:lnTo>
                  <a:pt x="0" y="2608262"/>
                </a:lnTo>
                <a:close/>
              </a:path>
            </a:pathLst>
          </a:custGeom>
          <a:solidFill>
            <a:schemeClr val="accent3"/>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16" name="任意多边形 15"/>
          <p:cNvSpPr/>
          <p:nvPr>
            <p:custDataLst>
              <p:tags r:id="rId5"/>
            </p:custDataLst>
          </p:nvPr>
        </p:nvSpPr>
        <p:spPr bwMode="auto">
          <a:xfrm>
            <a:off x="0" y="855663"/>
            <a:ext cx="4492625" cy="4513263"/>
          </a:xfrm>
          <a:custGeom>
            <a:avLst/>
            <a:gdLst>
              <a:gd name="connsiteX0" fmla="*/ 0 w 5989638"/>
              <a:gd name="connsiteY0" fmla="*/ 0 h 6016625"/>
              <a:gd name="connsiteX1" fmla="*/ 5989638 w 5989638"/>
              <a:gd name="connsiteY1" fmla="*/ 0 h 6016625"/>
              <a:gd name="connsiteX2" fmla="*/ 2501901 w 5989638"/>
              <a:gd name="connsiteY2" fmla="*/ 6016625 h 6016625"/>
              <a:gd name="connsiteX3" fmla="*/ 0 w 5989638"/>
              <a:gd name="connsiteY3" fmla="*/ 6016625 h 6016625"/>
            </a:gdLst>
            <a:ahLst/>
            <a:cxnLst>
              <a:cxn ang="0">
                <a:pos x="connsiteX0" y="connsiteY0"/>
              </a:cxn>
              <a:cxn ang="0">
                <a:pos x="connsiteX1" y="connsiteY1"/>
              </a:cxn>
              <a:cxn ang="0">
                <a:pos x="connsiteX2" y="connsiteY2"/>
              </a:cxn>
              <a:cxn ang="0">
                <a:pos x="connsiteX3" y="connsiteY3"/>
              </a:cxn>
            </a:cxnLst>
            <a:rect l="l" t="t" r="r" b="b"/>
            <a:pathLst>
              <a:path w="5989638" h="6016625">
                <a:moveTo>
                  <a:pt x="0" y="0"/>
                </a:moveTo>
                <a:lnTo>
                  <a:pt x="5989638" y="0"/>
                </a:lnTo>
                <a:lnTo>
                  <a:pt x="2501901" y="6016625"/>
                </a:lnTo>
                <a:lnTo>
                  <a:pt x="0" y="6016625"/>
                </a:lnTo>
                <a:close/>
              </a:path>
            </a:pathLst>
          </a:custGeom>
          <a:solidFill>
            <a:schemeClr val="accent1"/>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19" name="任意多边形 18"/>
          <p:cNvSpPr/>
          <p:nvPr>
            <p:custDataLst>
              <p:tags r:id="rId6"/>
            </p:custDataLst>
          </p:nvPr>
        </p:nvSpPr>
        <p:spPr bwMode="auto">
          <a:xfrm>
            <a:off x="6411913" y="2879725"/>
            <a:ext cx="2732088" cy="3121025"/>
          </a:xfrm>
          <a:custGeom>
            <a:avLst/>
            <a:gdLst>
              <a:gd name="connsiteX0" fmla="*/ 2409343 w 3642831"/>
              <a:gd name="connsiteY0" fmla="*/ 0 h 4162425"/>
              <a:gd name="connsiteX1" fmla="*/ 3642831 w 3642831"/>
              <a:gd name="connsiteY1" fmla="*/ 0 h 4162425"/>
              <a:gd name="connsiteX2" fmla="*/ 3642831 w 3642831"/>
              <a:gd name="connsiteY2" fmla="*/ 4162425 h 4162425"/>
              <a:gd name="connsiteX3" fmla="*/ 0 w 3642831"/>
              <a:gd name="connsiteY3" fmla="*/ 4162425 h 4162425"/>
            </a:gdLst>
            <a:ahLst/>
            <a:cxnLst>
              <a:cxn ang="0">
                <a:pos x="connsiteX0" y="connsiteY0"/>
              </a:cxn>
              <a:cxn ang="0">
                <a:pos x="connsiteX1" y="connsiteY1"/>
              </a:cxn>
              <a:cxn ang="0">
                <a:pos x="connsiteX2" y="connsiteY2"/>
              </a:cxn>
              <a:cxn ang="0">
                <a:pos x="connsiteX3" y="connsiteY3"/>
              </a:cxn>
            </a:cxnLst>
            <a:rect l="l" t="t" r="r" b="b"/>
            <a:pathLst>
              <a:path w="3642831" h="4162425">
                <a:moveTo>
                  <a:pt x="2409343" y="0"/>
                </a:moveTo>
                <a:lnTo>
                  <a:pt x="3642831" y="0"/>
                </a:lnTo>
                <a:lnTo>
                  <a:pt x="3642831" y="4162425"/>
                </a:lnTo>
                <a:lnTo>
                  <a:pt x="0" y="4162425"/>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2" name="标题 1"/>
          <p:cNvSpPr>
            <a:spLocks noGrp="1"/>
          </p:cNvSpPr>
          <p:nvPr>
            <p:ph type="title" hasCustomPrompt="1"/>
          </p:nvPr>
        </p:nvSpPr>
        <p:spPr>
          <a:xfrm>
            <a:off x="2735796" y="3424367"/>
            <a:ext cx="4594622" cy="913211"/>
          </a:xfrm>
        </p:spPr>
        <p:txBody>
          <a:bodyPr lIns="90000" tIns="46800" rIns="90000" bIns="46800" anchor="t">
            <a:normAutofit/>
          </a:bodyPr>
          <a:lstStyle>
            <a:lvl1pPr>
              <a:defRPr sz="6000" b="1">
                <a:solidFill>
                  <a:schemeClr val="accent1"/>
                </a:solidFill>
              </a:defRPr>
            </a:lvl1pPr>
          </a:lstStyle>
          <a:p>
            <a:pPr fontAlgn="auto"/>
            <a:r>
              <a:rPr lang="zh-CN" altLang="en-US" strike="noStrike" noProof="1" dirty="0"/>
              <a:t>编辑标题</a:t>
            </a:r>
            <a:endParaRPr lang="zh-CN" altLang="en-US" strike="noStrike" noProof="1" dirty="0"/>
          </a:p>
        </p:txBody>
      </p:sp>
      <p:sp>
        <p:nvSpPr>
          <p:cNvPr id="13" name="文本占位符 12"/>
          <p:cNvSpPr>
            <a:spLocks noGrp="1"/>
          </p:cNvSpPr>
          <p:nvPr>
            <p:ph type="body" sz="quarter" idx="13"/>
          </p:nvPr>
        </p:nvSpPr>
        <p:spPr>
          <a:xfrm>
            <a:off x="2735796" y="4343958"/>
            <a:ext cx="4594622" cy="975252"/>
          </a:xfrm>
        </p:spPr>
        <p:txBody>
          <a:bodyPr lIns="90000" tIns="46800" rIns="90000" bIns="46800">
            <a:normAutofit/>
          </a:bodyPr>
          <a:lstStyle>
            <a:lvl1pPr marL="0" indent="0">
              <a:buNone/>
              <a:defRPr sz="1800">
                <a:solidFill>
                  <a:schemeClr val="accent1"/>
                </a:solidFill>
              </a:defRPr>
            </a:lvl1pPr>
          </a:lstStyle>
          <a:p>
            <a:pPr lvl="0" fontAlgn="auto"/>
            <a:r>
              <a:rPr lang="zh-CN" altLang="en-US" strike="noStrike" noProof="1" dirty="0"/>
              <a:t>单击此处编辑母版文本样式</a:t>
            </a:r>
            <a:endParaRPr lang="zh-CN" altLang="en-US" strike="noStrike" noProof="1" dirty="0"/>
          </a:p>
        </p:txBody>
      </p:sp>
      <p:sp>
        <p:nvSpPr>
          <p:cNvPr id="3" name="日期占位符 2"/>
          <p:cNvSpPr>
            <a:spLocks noGrp="1"/>
          </p:cNvSpPr>
          <p:nvPr>
            <p:ph type="dt" sz="half" idx="10"/>
            <p:custDataLst>
              <p:tags r:id="rId7"/>
            </p:custDataLst>
          </p:nvPr>
        </p:nvSpPr>
        <p:spPr>
          <a:xfrm>
            <a:off x="628650" y="5624513"/>
            <a:ext cx="2057400" cy="274638"/>
          </a:xfrm>
          <a:prstGeom prst="rect">
            <a:avLst/>
          </a:prstGeom>
        </p:spPr>
        <p:txBody>
          <a:bodyPr vert="horz" lIns="90000" tIns="46800" rIns="90000" bIns="46800" rtlCol="0" anchor="ctr">
            <a:normAutofit/>
          </a:bodyPr>
          <a:lstStyle/>
          <a:p>
            <a:pPr fontAlgn="base"/>
            <a:fld id="{45C3A799-FA95-4530-A351-067094360C65}" type="datetimeFigureOut">
              <a:rPr lang="zh-CN" altLang="en-US" strike="noStrike" noProof="1" smtClean="0">
                <a:latin typeface="+mn-ea"/>
                <a:ea typeface="+mn-ea"/>
                <a:cs typeface="+mn-cs"/>
              </a:rPr>
            </a:fld>
            <a:endParaRPr lang="zh-CN" altLang="en-US" strike="noStrike" noProof="1"/>
          </a:p>
        </p:txBody>
      </p:sp>
      <p:sp>
        <p:nvSpPr>
          <p:cNvPr id="4" name="页脚占位符 3"/>
          <p:cNvSpPr>
            <a:spLocks noGrp="1"/>
          </p:cNvSpPr>
          <p:nvPr>
            <p:ph type="ftr" sz="quarter" idx="11"/>
            <p:custDataLst>
              <p:tags r:id="rId8"/>
            </p:custDataLst>
          </p:nvPr>
        </p:nvSpPr>
        <p:spPr>
          <a:xfrm>
            <a:off x="3028950" y="5624513"/>
            <a:ext cx="3086100" cy="274638"/>
          </a:xfrm>
          <a:prstGeom prst="rect">
            <a:avLst/>
          </a:prstGeom>
        </p:spPr>
        <p:txBody>
          <a:bodyPr vert="horz" lIns="90000" tIns="46800" rIns="90000" bIns="46800" rtlCol="0" anchor="ctr">
            <a:normAutofit/>
          </a:bodyPr>
          <a:lstStyle/>
          <a:p>
            <a:pPr fontAlgn="base"/>
            <a:endParaRPr lang="zh-CN" altLang="en-US" strike="noStrike" noProof="1"/>
          </a:p>
        </p:txBody>
      </p:sp>
      <p:sp>
        <p:nvSpPr>
          <p:cNvPr id="5" name="灯片编号占位符 4"/>
          <p:cNvSpPr>
            <a:spLocks noGrp="1"/>
          </p:cNvSpPr>
          <p:nvPr>
            <p:ph type="sldNum" sz="quarter" idx="12"/>
            <p:custDataLst>
              <p:tags r:id="rId9"/>
            </p:custDataLst>
          </p:nvPr>
        </p:nvSpPr>
        <p:spPr>
          <a:xfrm>
            <a:off x="6457950" y="5624513"/>
            <a:ext cx="2057400" cy="274638"/>
          </a:xfrm>
          <a:prstGeom prst="rect">
            <a:avLst/>
          </a:prstGeom>
        </p:spPr>
        <p:txBody>
          <a:bodyPr vert="horz" lIns="90000" tIns="46800" rIns="90000" bIns="46800" rtlCol="0" anchor="ctr">
            <a:normAutofit/>
          </a:bodyPr>
          <a:lstStyle/>
          <a:p>
            <a:pPr fontAlgn="base"/>
            <a:fld id="{60D770EB-3701-4BF2-A814-AD4BDE945FA3}" type="slidenum">
              <a:rPr lang="zh-CN" altLang="en-US" strike="noStrike" noProof="1" smtClean="0">
                <a:latin typeface="+mn-ea"/>
                <a:ea typeface="+mn-ea"/>
                <a:cs typeface="+mn-cs"/>
              </a:rPr>
            </a:fld>
            <a:endParaRPr lang="zh-CN" altLang="en-US" strike="noStrike" noProof="1"/>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12291" name="组合 5"/>
          <p:cNvGrpSpPr/>
          <p:nvPr userDrawn="1"/>
        </p:nvGrpSpPr>
        <p:grpSpPr>
          <a:xfrm>
            <a:off x="0" y="855663"/>
            <a:ext cx="2205038" cy="1476375"/>
            <a:chOff x="0" y="-3"/>
            <a:chExt cx="14150" cy="9474"/>
          </a:xfrm>
        </p:grpSpPr>
        <p:sp>
          <p:nvSpPr>
            <p:cNvPr id="18" name="任意多边形 17"/>
            <p:cNvSpPr/>
            <p:nvPr userDrawn="1">
              <p:custDataLst>
                <p:tags r:id="rId2"/>
              </p:custDataLst>
            </p:nvPr>
          </p:nvSpPr>
          <p:spPr bwMode="auto">
            <a:xfrm>
              <a:off x="0" y="-3"/>
              <a:ext cx="14150" cy="4613"/>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chemeClr val="accent4">
                <a:lumMod val="85000"/>
              </a:schemeClr>
            </a:solidFill>
            <a:ln w="0">
              <a:noFill/>
              <a:prstDash val="solid"/>
              <a:round/>
            </a:ln>
          </p:spPr>
          <p:txBody>
            <a:bodyPr wrap="square" lIns="96435" tIns="48217" rIns="96435" bIns="48217">
              <a:noAutofit/>
            </a:bodyPr>
            <a:p>
              <a:pPr fontAlgn="base"/>
              <a:endParaRPr lang="zh-CN" altLang="en-US" sz="1350" strike="noStrike" noProof="1">
                <a:ea typeface="宋体" pitchFamily="2" charset="-122"/>
              </a:endParaRPr>
            </a:p>
          </p:txBody>
        </p:sp>
        <p:sp>
          <p:nvSpPr>
            <p:cNvPr id="16" name="任意多边形 15"/>
            <p:cNvSpPr/>
            <p:nvPr userDrawn="1">
              <p:custDataLst>
                <p:tags r:id="rId3"/>
              </p:custDataLst>
            </p:nvPr>
          </p:nvSpPr>
          <p:spPr bwMode="auto">
            <a:xfrm>
              <a:off x="0" y="1480"/>
              <a:ext cx="9783" cy="4107"/>
            </a:xfrm>
            <a:custGeom>
              <a:avLst/>
              <a:gdLst>
                <a:gd name="connsiteX0" fmla="*/ 0 w 6211888"/>
                <a:gd name="connsiteY0" fmla="*/ 0 h 2608262"/>
                <a:gd name="connsiteX1" fmla="*/ 6211888 w 6211888"/>
                <a:gd name="connsiteY1" fmla="*/ 0 h 2608262"/>
                <a:gd name="connsiteX2" fmla="*/ 4700849 w 6211888"/>
                <a:gd name="connsiteY2" fmla="*/ 2608262 h 2608262"/>
                <a:gd name="connsiteX3" fmla="*/ 0 w 6211888"/>
                <a:gd name="connsiteY3" fmla="*/ 2608262 h 2608262"/>
              </a:gdLst>
              <a:ahLst/>
              <a:cxnLst>
                <a:cxn ang="0">
                  <a:pos x="connsiteX0" y="connsiteY0"/>
                </a:cxn>
                <a:cxn ang="0">
                  <a:pos x="connsiteX1" y="connsiteY1"/>
                </a:cxn>
                <a:cxn ang="0">
                  <a:pos x="connsiteX2" y="connsiteY2"/>
                </a:cxn>
                <a:cxn ang="0">
                  <a:pos x="connsiteX3" y="connsiteY3"/>
                </a:cxn>
              </a:cxnLst>
              <a:rect l="l" t="t" r="r" b="b"/>
              <a:pathLst>
                <a:path w="6211888" h="2608262">
                  <a:moveTo>
                    <a:pt x="0" y="0"/>
                  </a:moveTo>
                  <a:lnTo>
                    <a:pt x="6211888" y="0"/>
                  </a:lnTo>
                  <a:lnTo>
                    <a:pt x="4700849" y="2608262"/>
                  </a:lnTo>
                  <a:lnTo>
                    <a:pt x="0" y="2608262"/>
                  </a:lnTo>
                  <a:close/>
                </a:path>
              </a:pathLst>
            </a:custGeom>
            <a:solidFill>
              <a:schemeClr val="accent3"/>
            </a:solidFill>
            <a:ln w="0">
              <a:noFill/>
              <a:prstDash val="solid"/>
              <a:round/>
            </a:ln>
          </p:spPr>
          <p:txBody>
            <a:bodyPr wrap="square" lIns="96435" tIns="48217" rIns="96435" bIns="48217">
              <a:noAutofit/>
            </a:bodyPr>
            <a:p>
              <a:pPr fontAlgn="base"/>
              <a:endParaRPr lang="zh-CN" altLang="en-US" sz="1350" strike="noStrike" noProof="1"/>
            </a:p>
          </p:txBody>
        </p:sp>
        <p:sp>
          <p:nvSpPr>
            <p:cNvPr id="14" name="任意多边形 13"/>
            <p:cNvSpPr/>
            <p:nvPr userDrawn="1">
              <p:custDataLst>
                <p:tags r:id="rId4"/>
              </p:custDataLst>
            </p:nvPr>
          </p:nvSpPr>
          <p:spPr bwMode="auto">
            <a:xfrm>
              <a:off x="0" y="-3"/>
              <a:ext cx="9433" cy="9475"/>
            </a:xfrm>
            <a:custGeom>
              <a:avLst/>
              <a:gdLst>
                <a:gd name="connsiteX0" fmla="*/ 0 w 5989638"/>
                <a:gd name="connsiteY0" fmla="*/ 0 h 6016625"/>
                <a:gd name="connsiteX1" fmla="*/ 5989638 w 5989638"/>
                <a:gd name="connsiteY1" fmla="*/ 0 h 6016625"/>
                <a:gd name="connsiteX2" fmla="*/ 2501901 w 5989638"/>
                <a:gd name="connsiteY2" fmla="*/ 6016625 h 6016625"/>
                <a:gd name="connsiteX3" fmla="*/ 0 w 5989638"/>
                <a:gd name="connsiteY3" fmla="*/ 6016625 h 6016625"/>
              </a:gdLst>
              <a:ahLst/>
              <a:cxnLst>
                <a:cxn ang="0">
                  <a:pos x="connsiteX0" y="connsiteY0"/>
                </a:cxn>
                <a:cxn ang="0">
                  <a:pos x="connsiteX1" y="connsiteY1"/>
                </a:cxn>
                <a:cxn ang="0">
                  <a:pos x="connsiteX2" y="connsiteY2"/>
                </a:cxn>
                <a:cxn ang="0">
                  <a:pos x="connsiteX3" y="connsiteY3"/>
                </a:cxn>
              </a:cxnLst>
              <a:rect l="l" t="t" r="r" b="b"/>
              <a:pathLst>
                <a:path w="5989638" h="6016625">
                  <a:moveTo>
                    <a:pt x="0" y="0"/>
                  </a:moveTo>
                  <a:lnTo>
                    <a:pt x="5989638" y="0"/>
                  </a:lnTo>
                  <a:lnTo>
                    <a:pt x="2501901" y="6016625"/>
                  </a:lnTo>
                  <a:lnTo>
                    <a:pt x="0" y="6016625"/>
                  </a:lnTo>
                  <a:close/>
                </a:path>
              </a:pathLst>
            </a:custGeom>
            <a:solidFill>
              <a:schemeClr val="accent1"/>
            </a:solidFill>
            <a:ln w="0">
              <a:noFill/>
              <a:prstDash val="solid"/>
              <a:round/>
            </a:ln>
          </p:spPr>
          <p:txBody>
            <a:bodyPr wrap="square" lIns="96435" tIns="48217" rIns="96435" bIns="48217">
              <a:noAutofit/>
            </a:bodyPr>
            <a:p>
              <a:pPr fontAlgn="base"/>
              <a:endParaRPr lang="zh-CN" altLang="en-US" sz="1350" strike="noStrike" noProof="1"/>
            </a:p>
          </p:txBody>
        </p:sp>
      </p:grpSp>
      <p:grpSp>
        <p:nvGrpSpPr>
          <p:cNvPr id="12295" name="组合 6"/>
          <p:cNvGrpSpPr/>
          <p:nvPr userDrawn="1"/>
        </p:nvGrpSpPr>
        <p:grpSpPr>
          <a:xfrm rot="10800000">
            <a:off x="6938963" y="4508500"/>
            <a:ext cx="2205037" cy="1476375"/>
            <a:chOff x="0" y="-3"/>
            <a:chExt cx="14150" cy="9474"/>
          </a:xfrm>
        </p:grpSpPr>
        <p:sp>
          <p:nvSpPr>
            <p:cNvPr id="8" name="任意多边形 7"/>
            <p:cNvSpPr/>
            <p:nvPr userDrawn="1">
              <p:custDataLst>
                <p:tags r:id="rId5"/>
              </p:custDataLst>
            </p:nvPr>
          </p:nvSpPr>
          <p:spPr bwMode="auto">
            <a:xfrm>
              <a:off x="0" y="-3"/>
              <a:ext cx="14150" cy="4613"/>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chemeClr val="accent4">
                <a:lumMod val="85000"/>
              </a:schemeClr>
            </a:solidFill>
            <a:ln w="0">
              <a:noFill/>
              <a:prstDash val="solid"/>
              <a:round/>
            </a:ln>
          </p:spPr>
          <p:txBody>
            <a:bodyPr wrap="square" lIns="96435" tIns="48217" rIns="96435" bIns="48217">
              <a:noAutofit/>
            </a:bodyPr>
            <a:p>
              <a:pPr fontAlgn="base"/>
              <a:endParaRPr lang="zh-CN" altLang="en-US" sz="1350" strike="noStrike" noProof="1">
                <a:ea typeface="宋体" pitchFamily="2" charset="-122"/>
              </a:endParaRPr>
            </a:p>
          </p:txBody>
        </p:sp>
        <p:sp>
          <p:nvSpPr>
            <p:cNvPr id="9" name="任意多边形 8"/>
            <p:cNvSpPr/>
            <p:nvPr userDrawn="1">
              <p:custDataLst>
                <p:tags r:id="rId6"/>
              </p:custDataLst>
            </p:nvPr>
          </p:nvSpPr>
          <p:spPr bwMode="auto">
            <a:xfrm>
              <a:off x="0" y="1480"/>
              <a:ext cx="9783" cy="4107"/>
            </a:xfrm>
            <a:custGeom>
              <a:avLst/>
              <a:gdLst>
                <a:gd name="connsiteX0" fmla="*/ 0 w 6211888"/>
                <a:gd name="connsiteY0" fmla="*/ 0 h 2608262"/>
                <a:gd name="connsiteX1" fmla="*/ 6211888 w 6211888"/>
                <a:gd name="connsiteY1" fmla="*/ 0 h 2608262"/>
                <a:gd name="connsiteX2" fmla="*/ 4700849 w 6211888"/>
                <a:gd name="connsiteY2" fmla="*/ 2608262 h 2608262"/>
                <a:gd name="connsiteX3" fmla="*/ 0 w 6211888"/>
                <a:gd name="connsiteY3" fmla="*/ 2608262 h 2608262"/>
              </a:gdLst>
              <a:ahLst/>
              <a:cxnLst>
                <a:cxn ang="0">
                  <a:pos x="connsiteX0" y="connsiteY0"/>
                </a:cxn>
                <a:cxn ang="0">
                  <a:pos x="connsiteX1" y="connsiteY1"/>
                </a:cxn>
                <a:cxn ang="0">
                  <a:pos x="connsiteX2" y="connsiteY2"/>
                </a:cxn>
                <a:cxn ang="0">
                  <a:pos x="connsiteX3" y="connsiteY3"/>
                </a:cxn>
              </a:cxnLst>
              <a:rect l="l" t="t" r="r" b="b"/>
              <a:pathLst>
                <a:path w="6211888" h="2608262">
                  <a:moveTo>
                    <a:pt x="0" y="0"/>
                  </a:moveTo>
                  <a:lnTo>
                    <a:pt x="6211888" y="0"/>
                  </a:lnTo>
                  <a:lnTo>
                    <a:pt x="4700849" y="2608262"/>
                  </a:lnTo>
                  <a:lnTo>
                    <a:pt x="0" y="2608262"/>
                  </a:lnTo>
                  <a:close/>
                </a:path>
              </a:pathLst>
            </a:custGeom>
            <a:solidFill>
              <a:schemeClr val="accent3"/>
            </a:solidFill>
            <a:ln w="0">
              <a:noFill/>
              <a:prstDash val="solid"/>
              <a:round/>
            </a:ln>
          </p:spPr>
          <p:txBody>
            <a:bodyPr wrap="square" lIns="96435" tIns="48217" rIns="96435" bIns="48217">
              <a:noAutofit/>
            </a:bodyPr>
            <a:p>
              <a:pPr fontAlgn="base"/>
              <a:endParaRPr lang="zh-CN" altLang="en-US" sz="1350" strike="noStrike" noProof="1"/>
            </a:p>
          </p:txBody>
        </p:sp>
        <p:sp>
          <p:nvSpPr>
            <p:cNvPr id="10" name="任意多边形 9"/>
            <p:cNvSpPr/>
            <p:nvPr userDrawn="1">
              <p:custDataLst>
                <p:tags r:id="rId7"/>
              </p:custDataLst>
            </p:nvPr>
          </p:nvSpPr>
          <p:spPr bwMode="auto">
            <a:xfrm>
              <a:off x="0" y="-3"/>
              <a:ext cx="9433" cy="9475"/>
            </a:xfrm>
            <a:custGeom>
              <a:avLst/>
              <a:gdLst>
                <a:gd name="connsiteX0" fmla="*/ 0 w 5989638"/>
                <a:gd name="connsiteY0" fmla="*/ 0 h 6016625"/>
                <a:gd name="connsiteX1" fmla="*/ 5989638 w 5989638"/>
                <a:gd name="connsiteY1" fmla="*/ 0 h 6016625"/>
                <a:gd name="connsiteX2" fmla="*/ 2501901 w 5989638"/>
                <a:gd name="connsiteY2" fmla="*/ 6016625 h 6016625"/>
                <a:gd name="connsiteX3" fmla="*/ 0 w 5989638"/>
                <a:gd name="connsiteY3" fmla="*/ 6016625 h 6016625"/>
              </a:gdLst>
              <a:ahLst/>
              <a:cxnLst>
                <a:cxn ang="0">
                  <a:pos x="connsiteX0" y="connsiteY0"/>
                </a:cxn>
                <a:cxn ang="0">
                  <a:pos x="connsiteX1" y="connsiteY1"/>
                </a:cxn>
                <a:cxn ang="0">
                  <a:pos x="connsiteX2" y="connsiteY2"/>
                </a:cxn>
                <a:cxn ang="0">
                  <a:pos x="connsiteX3" y="connsiteY3"/>
                </a:cxn>
              </a:cxnLst>
              <a:rect l="l" t="t" r="r" b="b"/>
              <a:pathLst>
                <a:path w="5989638" h="6016625">
                  <a:moveTo>
                    <a:pt x="0" y="0"/>
                  </a:moveTo>
                  <a:lnTo>
                    <a:pt x="5989638" y="0"/>
                  </a:lnTo>
                  <a:lnTo>
                    <a:pt x="2501901" y="6016625"/>
                  </a:lnTo>
                  <a:lnTo>
                    <a:pt x="0" y="6016625"/>
                  </a:lnTo>
                  <a:close/>
                </a:path>
              </a:pathLst>
            </a:custGeom>
            <a:solidFill>
              <a:schemeClr val="accent1"/>
            </a:solidFill>
            <a:ln w="0">
              <a:noFill/>
              <a:prstDash val="solid"/>
              <a:round/>
            </a:ln>
          </p:spPr>
          <p:txBody>
            <a:bodyPr wrap="square" lIns="96435" tIns="48217" rIns="96435" bIns="48217">
              <a:noAutofit/>
            </a:bodyPr>
            <a:p>
              <a:pPr fontAlgn="base"/>
              <a:endParaRPr lang="zh-CN" altLang="en-US" sz="1350" strike="noStrike" noProof="1"/>
            </a:p>
          </p:txBody>
        </p:sp>
      </p:grpSp>
      <p:sp>
        <p:nvSpPr>
          <p:cNvPr id="2" name="标题 1"/>
          <p:cNvSpPr>
            <a:spLocks noGrp="1"/>
          </p:cNvSpPr>
          <p:nvPr>
            <p:ph type="title"/>
          </p:nvPr>
        </p:nvSpPr>
        <p:spPr/>
        <p:txBody>
          <a:bodyPr/>
          <a:lstStyle>
            <a:lvl1pPr>
              <a:defRPr baseline="0">
                <a:latin typeface="Arial" panose="02080604020202020204" pitchFamily="34" charset="0"/>
                <a:ea typeface="微软雅黑" panose="020B0503020204020204" charset="-122"/>
              </a:defRPr>
            </a:lvl1pPr>
          </a:lstStyle>
          <a:p>
            <a:pPr fontAlgn="auto"/>
            <a:r>
              <a:rPr lang="zh-CN" altLang="en-US" strike="noStrike" noProof="1" dirty="0"/>
              <a:t>单击此处编辑母版标题样式</a:t>
            </a:r>
            <a:endParaRPr lang="zh-CN" altLang="en-US" strike="noStrike" noProof="1" dirty="0"/>
          </a:p>
        </p:txBody>
      </p:sp>
      <p:sp>
        <p:nvSpPr>
          <p:cNvPr id="3" name="日期占位符 2"/>
          <p:cNvSpPr>
            <a:spLocks noGrp="1"/>
          </p:cNvSpPr>
          <p:nvPr>
            <p:ph type="dt" sz="half" idx="10"/>
            <p:custDataLst>
              <p:tags r:id="rId8"/>
            </p:custDataLst>
          </p:nvPr>
        </p:nvSpPr>
        <p:spPr>
          <a:xfrm>
            <a:off x="628650" y="5624513"/>
            <a:ext cx="2057400" cy="274638"/>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mn-ea"/>
                <a:ea typeface="+mn-ea"/>
                <a:cs typeface="+mn-cs"/>
              </a:rPr>
            </a:fld>
            <a:endParaRPr lang="zh-CN" altLang="en-US" strike="noStrike" noProof="1"/>
          </a:p>
        </p:txBody>
      </p:sp>
      <p:sp>
        <p:nvSpPr>
          <p:cNvPr id="4" name="页脚占位符 3"/>
          <p:cNvSpPr>
            <a:spLocks noGrp="1"/>
          </p:cNvSpPr>
          <p:nvPr>
            <p:ph type="ftr" sz="quarter" idx="11"/>
            <p:custDataLst>
              <p:tags r:id="rId9"/>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10"/>
            </p:custDataLst>
          </p:nvPr>
        </p:nvSpPr>
        <p:spPr>
          <a:xfrm>
            <a:off x="6457950" y="5624513"/>
            <a:ext cx="2057400" cy="274638"/>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mn-ea"/>
                <a:ea typeface="+mn-ea"/>
                <a:cs typeface="+mn-cs"/>
              </a:rPr>
            </a:fld>
            <a:endParaRPr lang="zh-CN" altLang="en-US" strike="noStrike" noProof="1"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19075" y="1085850"/>
            <a:ext cx="8705850" cy="4686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p>
        </p:txBody>
      </p:sp>
      <p:sp>
        <p:nvSpPr>
          <p:cNvPr id="18" name="任意多边形 17"/>
          <p:cNvSpPr/>
          <p:nvPr userDrawn="1">
            <p:custDataLst>
              <p:tags r:id="rId3"/>
            </p:custDataLst>
          </p:nvPr>
        </p:nvSpPr>
        <p:spPr bwMode="auto">
          <a:xfrm>
            <a:off x="0" y="855663"/>
            <a:ext cx="1827213" cy="595313"/>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rgbClr val="EE7B10"/>
          </a:solidFill>
          <a:ln w="0">
            <a:noFill/>
            <a:prstDash val="solid"/>
            <a:round/>
          </a:ln>
        </p:spPr>
        <p:txBody>
          <a:bodyPr wrap="square" lIns="96435" tIns="48217" rIns="96435" bIns="48217">
            <a:noAutofit/>
          </a:bodyPr>
          <a:p>
            <a:pPr fontAlgn="base"/>
            <a:endParaRPr lang="zh-CN" altLang="en-US" sz="1350" strike="noStrike" noProof="1">
              <a:ea typeface="宋体" pitchFamily="2" charset="-122"/>
            </a:endParaRPr>
          </a:p>
        </p:txBody>
      </p:sp>
      <p:sp>
        <p:nvSpPr>
          <p:cNvPr id="6" name="任意多边形 5"/>
          <p:cNvSpPr/>
          <p:nvPr userDrawn="1">
            <p:custDataLst>
              <p:tags r:id="rId4"/>
            </p:custDataLst>
          </p:nvPr>
        </p:nvSpPr>
        <p:spPr bwMode="auto">
          <a:xfrm rot="10800000">
            <a:off x="7326313" y="5405438"/>
            <a:ext cx="1828800" cy="595313"/>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rgbClr val="EE7B10"/>
          </a:solidFill>
          <a:ln w="0">
            <a:noFill/>
            <a:prstDash val="solid"/>
            <a:round/>
          </a:ln>
        </p:spPr>
        <p:txBody>
          <a:bodyPr wrap="square" lIns="96435" tIns="48217" rIns="96435" bIns="48217">
            <a:noAutofit/>
          </a:bodyPr>
          <a:p>
            <a:pPr fontAlgn="base"/>
            <a:endParaRPr lang="zh-CN" altLang="en-US" sz="1350" strike="noStrike" noProof="1">
              <a:ea typeface="宋体" pitchFamily="2" charset="-122"/>
            </a:endParaRPr>
          </a:p>
        </p:txBody>
      </p:sp>
      <p:sp>
        <p:nvSpPr>
          <p:cNvPr id="2" name="标题 1"/>
          <p:cNvSpPr>
            <a:spLocks noGrp="1"/>
          </p:cNvSpPr>
          <p:nvPr>
            <p:ph type="title" hasCustomPrompt="1"/>
          </p:nvPr>
        </p:nvSpPr>
        <p:spPr>
          <a:xfrm>
            <a:off x="961200" y="1794150"/>
            <a:ext cx="7219800" cy="542700"/>
          </a:xfrm>
        </p:spPr>
        <p:txBody>
          <a:bodyPr anchor="ctr"/>
          <a:lstStyle>
            <a:lvl1pPr>
              <a:defRPr sz="3200" baseline="0">
                <a:solidFill>
                  <a:schemeClr val="tx1"/>
                </a:solidFill>
                <a:latin typeface="Arial" panose="02080604020202020204" pitchFamily="34" charset="0"/>
                <a:ea typeface="微软雅黑" panose="020B0503020204020204" charset="-122"/>
              </a:defRPr>
            </a:lvl1pPr>
          </a:lstStyle>
          <a:p>
            <a:pPr fontAlgn="auto"/>
            <a:r>
              <a:rPr lang="zh-CN" altLang="en-US" strike="noStrike" noProof="1" dirty="0"/>
              <a:t>单击此处编辑标题</a:t>
            </a:r>
            <a:endParaRPr lang="zh-CN" altLang="en-US" strike="noStrike" noProof="1" dirty="0"/>
          </a:p>
        </p:txBody>
      </p:sp>
      <p:sp>
        <p:nvSpPr>
          <p:cNvPr id="7" name="内容占位符 6"/>
          <p:cNvSpPr>
            <a:spLocks noGrp="1"/>
          </p:cNvSpPr>
          <p:nvPr>
            <p:ph sz="quarter" idx="13"/>
          </p:nvPr>
        </p:nvSpPr>
        <p:spPr>
          <a:xfrm>
            <a:off x="960835" y="2479950"/>
            <a:ext cx="7219950" cy="25839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5"/>
            </p:custDataLst>
          </p:nvPr>
        </p:nvSpPr>
        <p:spPr>
          <a:xfrm>
            <a:off x="628650" y="5624513"/>
            <a:ext cx="2057400" cy="274638"/>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mn-ea"/>
                <a:ea typeface="+mn-ea"/>
                <a:cs typeface="+mn-cs"/>
              </a:rPr>
            </a:fld>
            <a:endParaRPr lang="zh-CN" altLang="en-US" strike="noStrike" noProof="1"/>
          </a:p>
        </p:txBody>
      </p:sp>
      <p:sp>
        <p:nvSpPr>
          <p:cNvPr id="4" name="页脚占位符 3"/>
          <p:cNvSpPr>
            <a:spLocks noGrp="1"/>
          </p:cNvSpPr>
          <p:nvPr>
            <p:ph type="ftr" sz="quarter" idx="11"/>
            <p:custDataLst>
              <p:tags r:id="rId6"/>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7"/>
            </p:custDataLst>
          </p:nvPr>
        </p:nvSpPr>
        <p:spPr>
          <a:xfrm>
            <a:off x="6457950" y="5624513"/>
            <a:ext cx="2057400" cy="274638"/>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mn-ea"/>
                <a:ea typeface="+mn-ea"/>
                <a:cs typeface="+mn-cs"/>
              </a:rPr>
            </a:fld>
            <a:endParaRPr lang="zh-CN" altLang="en-US" strike="noStrike" noProof="1"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857250"/>
            <a:ext cx="3617913" cy="514985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350" strike="noStrike" noProof="1" dirty="0">
              <a:sym typeface="+mn-ea"/>
            </a:endParaRPr>
          </a:p>
        </p:txBody>
      </p:sp>
      <p:grpSp>
        <p:nvGrpSpPr>
          <p:cNvPr id="14340" name="组合 5"/>
          <p:cNvGrpSpPr/>
          <p:nvPr userDrawn="1"/>
        </p:nvGrpSpPr>
        <p:grpSpPr>
          <a:xfrm>
            <a:off x="0" y="855663"/>
            <a:ext cx="1693863" cy="669925"/>
            <a:chOff x="0" y="-3"/>
            <a:chExt cx="14150" cy="5590"/>
          </a:xfrm>
        </p:grpSpPr>
        <p:sp>
          <p:nvSpPr>
            <p:cNvPr id="18" name="任意多边形 17"/>
            <p:cNvSpPr/>
            <p:nvPr userDrawn="1">
              <p:custDataLst>
                <p:tags r:id="rId3"/>
              </p:custDataLst>
            </p:nvPr>
          </p:nvSpPr>
          <p:spPr bwMode="auto">
            <a:xfrm>
              <a:off x="0" y="-3"/>
              <a:ext cx="14150" cy="4613"/>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chemeClr val="accent4">
                <a:lumMod val="85000"/>
              </a:schemeClr>
            </a:solidFill>
            <a:ln w="0">
              <a:noFill/>
              <a:prstDash val="solid"/>
              <a:round/>
            </a:ln>
          </p:spPr>
          <p:txBody>
            <a:bodyPr wrap="square" lIns="96435" tIns="48217" rIns="96435" bIns="48217">
              <a:noAutofit/>
            </a:bodyPr>
            <a:p>
              <a:pPr fontAlgn="base"/>
              <a:endParaRPr lang="zh-CN" altLang="en-US" sz="1350" strike="noStrike" noProof="1">
                <a:ea typeface="宋体" pitchFamily="2" charset="-122"/>
              </a:endParaRPr>
            </a:p>
          </p:txBody>
        </p:sp>
        <p:sp>
          <p:nvSpPr>
            <p:cNvPr id="16" name="任意多边形 15"/>
            <p:cNvSpPr/>
            <p:nvPr userDrawn="1">
              <p:custDataLst>
                <p:tags r:id="rId4"/>
              </p:custDataLst>
            </p:nvPr>
          </p:nvSpPr>
          <p:spPr bwMode="auto">
            <a:xfrm>
              <a:off x="0" y="1480"/>
              <a:ext cx="9783" cy="4107"/>
            </a:xfrm>
            <a:custGeom>
              <a:avLst/>
              <a:gdLst>
                <a:gd name="connsiteX0" fmla="*/ 0 w 6211888"/>
                <a:gd name="connsiteY0" fmla="*/ 0 h 2608262"/>
                <a:gd name="connsiteX1" fmla="*/ 6211888 w 6211888"/>
                <a:gd name="connsiteY1" fmla="*/ 0 h 2608262"/>
                <a:gd name="connsiteX2" fmla="*/ 4700849 w 6211888"/>
                <a:gd name="connsiteY2" fmla="*/ 2608262 h 2608262"/>
                <a:gd name="connsiteX3" fmla="*/ 0 w 6211888"/>
                <a:gd name="connsiteY3" fmla="*/ 2608262 h 2608262"/>
              </a:gdLst>
              <a:ahLst/>
              <a:cxnLst>
                <a:cxn ang="0">
                  <a:pos x="connsiteX0" y="connsiteY0"/>
                </a:cxn>
                <a:cxn ang="0">
                  <a:pos x="connsiteX1" y="connsiteY1"/>
                </a:cxn>
                <a:cxn ang="0">
                  <a:pos x="connsiteX2" y="connsiteY2"/>
                </a:cxn>
                <a:cxn ang="0">
                  <a:pos x="connsiteX3" y="connsiteY3"/>
                </a:cxn>
              </a:cxnLst>
              <a:rect l="l" t="t" r="r" b="b"/>
              <a:pathLst>
                <a:path w="6211888" h="2608262">
                  <a:moveTo>
                    <a:pt x="0" y="0"/>
                  </a:moveTo>
                  <a:lnTo>
                    <a:pt x="6211888" y="0"/>
                  </a:lnTo>
                  <a:lnTo>
                    <a:pt x="4700849" y="2608262"/>
                  </a:lnTo>
                  <a:lnTo>
                    <a:pt x="0" y="2608262"/>
                  </a:lnTo>
                  <a:close/>
                </a:path>
              </a:pathLst>
            </a:custGeom>
            <a:solidFill>
              <a:srgbClr val="0070C0"/>
            </a:solidFill>
            <a:ln w="0">
              <a:noFill/>
              <a:prstDash val="solid"/>
              <a:round/>
            </a:ln>
          </p:spPr>
          <p:txBody>
            <a:bodyPr wrap="square" lIns="96435" tIns="48217" rIns="96435" bIns="48217">
              <a:noAutofit/>
            </a:bodyPr>
            <a:p>
              <a:pPr fontAlgn="base"/>
              <a:endParaRPr lang="zh-CN" altLang="en-US" sz="1350" strike="noStrike" noProof="1"/>
            </a:p>
          </p:txBody>
        </p:sp>
      </p:grpSp>
      <p:grpSp>
        <p:nvGrpSpPr>
          <p:cNvPr id="14343" name="组合 9"/>
          <p:cNvGrpSpPr/>
          <p:nvPr userDrawn="1"/>
        </p:nvGrpSpPr>
        <p:grpSpPr>
          <a:xfrm rot="10800000">
            <a:off x="7450138" y="5319713"/>
            <a:ext cx="1693862" cy="668337"/>
            <a:chOff x="0" y="-3"/>
            <a:chExt cx="14150" cy="5590"/>
          </a:xfrm>
        </p:grpSpPr>
        <p:sp>
          <p:nvSpPr>
            <p:cNvPr id="11" name="任意多边形 10"/>
            <p:cNvSpPr/>
            <p:nvPr userDrawn="1">
              <p:custDataLst>
                <p:tags r:id="rId5"/>
              </p:custDataLst>
            </p:nvPr>
          </p:nvSpPr>
          <p:spPr bwMode="auto">
            <a:xfrm>
              <a:off x="0" y="-3"/>
              <a:ext cx="14150" cy="4613"/>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chemeClr val="accent4">
                <a:lumMod val="85000"/>
              </a:schemeClr>
            </a:solidFill>
            <a:ln w="0">
              <a:noFill/>
              <a:prstDash val="solid"/>
              <a:round/>
            </a:ln>
          </p:spPr>
          <p:txBody>
            <a:bodyPr wrap="square" lIns="96435" tIns="48217" rIns="96435" bIns="48217">
              <a:noAutofit/>
            </a:bodyPr>
            <a:p>
              <a:pPr fontAlgn="base"/>
              <a:endParaRPr lang="zh-CN" altLang="en-US" sz="1350" strike="noStrike" noProof="1">
                <a:ea typeface="宋体" pitchFamily="2" charset="-122"/>
              </a:endParaRPr>
            </a:p>
          </p:txBody>
        </p:sp>
        <p:sp>
          <p:nvSpPr>
            <p:cNvPr id="12" name="任意多边形 11"/>
            <p:cNvSpPr/>
            <p:nvPr userDrawn="1">
              <p:custDataLst>
                <p:tags r:id="rId6"/>
              </p:custDataLst>
            </p:nvPr>
          </p:nvSpPr>
          <p:spPr bwMode="auto">
            <a:xfrm>
              <a:off x="0" y="1480"/>
              <a:ext cx="9783" cy="4107"/>
            </a:xfrm>
            <a:custGeom>
              <a:avLst/>
              <a:gdLst>
                <a:gd name="connsiteX0" fmla="*/ 0 w 6211888"/>
                <a:gd name="connsiteY0" fmla="*/ 0 h 2608262"/>
                <a:gd name="connsiteX1" fmla="*/ 6211888 w 6211888"/>
                <a:gd name="connsiteY1" fmla="*/ 0 h 2608262"/>
                <a:gd name="connsiteX2" fmla="*/ 4700849 w 6211888"/>
                <a:gd name="connsiteY2" fmla="*/ 2608262 h 2608262"/>
                <a:gd name="connsiteX3" fmla="*/ 0 w 6211888"/>
                <a:gd name="connsiteY3" fmla="*/ 2608262 h 2608262"/>
              </a:gdLst>
              <a:ahLst/>
              <a:cxnLst>
                <a:cxn ang="0">
                  <a:pos x="connsiteX0" y="connsiteY0"/>
                </a:cxn>
                <a:cxn ang="0">
                  <a:pos x="connsiteX1" y="connsiteY1"/>
                </a:cxn>
                <a:cxn ang="0">
                  <a:pos x="connsiteX2" y="connsiteY2"/>
                </a:cxn>
                <a:cxn ang="0">
                  <a:pos x="connsiteX3" y="connsiteY3"/>
                </a:cxn>
              </a:cxnLst>
              <a:rect l="l" t="t" r="r" b="b"/>
              <a:pathLst>
                <a:path w="6211888" h="2608262">
                  <a:moveTo>
                    <a:pt x="0" y="0"/>
                  </a:moveTo>
                  <a:lnTo>
                    <a:pt x="6211888" y="0"/>
                  </a:lnTo>
                  <a:lnTo>
                    <a:pt x="4700849" y="2608262"/>
                  </a:lnTo>
                  <a:lnTo>
                    <a:pt x="0" y="2608262"/>
                  </a:lnTo>
                  <a:close/>
                </a:path>
              </a:pathLst>
            </a:custGeom>
            <a:solidFill>
              <a:srgbClr val="0070C0"/>
            </a:solidFill>
            <a:ln w="0">
              <a:noFill/>
              <a:prstDash val="solid"/>
              <a:round/>
            </a:ln>
          </p:spPr>
          <p:txBody>
            <a:bodyPr wrap="square" lIns="96435" tIns="48217" rIns="96435" bIns="48217">
              <a:noAutofit/>
            </a:bodyPr>
            <a:p>
              <a:pPr fontAlgn="base"/>
              <a:endParaRPr lang="zh-CN" altLang="en-US" sz="1350" strike="noStrike" noProof="1"/>
            </a:p>
          </p:txBody>
        </p:sp>
      </p:grpSp>
      <p:sp>
        <p:nvSpPr>
          <p:cNvPr id="2" name="标题 1"/>
          <p:cNvSpPr>
            <a:spLocks noGrp="1"/>
          </p:cNvSpPr>
          <p:nvPr>
            <p:ph type="title" hasCustomPrompt="1"/>
          </p:nvPr>
        </p:nvSpPr>
        <p:spPr>
          <a:xfrm>
            <a:off x="437400" y="1435050"/>
            <a:ext cx="2970000" cy="661500"/>
          </a:xfrm>
        </p:spPr>
        <p:txBody>
          <a:bodyPr anchor="ctr"/>
          <a:lstStyle>
            <a:lvl1pPr>
              <a:defRPr sz="3600" baseline="0">
                <a:solidFill>
                  <a:schemeClr val="tx1"/>
                </a:solidFill>
                <a:latin typeface="Arial" panose="02080604020202020204" pitchFamily="34" charset="0"/>
                <a:ea typeface="微软雅黑" panose="020B0503020204020204" charset="-122"/>
              </a:defRPr>
            </a:lvl1pPr>
          </a:lstStyle>
          <a:p>
            <a:pPr fontAlgn="auto"/>
            <a:r>
              <a:rPr lang="zh-CN" altLang="en-US" strike="noStrike" noProof="1" dirty="0"/>
              <a:t>单击编辑标题</a:t>
            </a:r>
            <a:endParaRPr lang="zh-CN" altLang="en-US" strike="noStrike" noProof="1" dirty="0"/>
          </a:p>
        </p:txBody>
      </p:sp>
      <p:sp>
        <p:nvSpPr>
          <p:cNvPr id="7" name="文本占位符 6"/>
          <p:cNvSpPr>
            <a:spLocks noGrp="1"/>
          </p:cNvSpPr>
          <p:nvPr>
            <p:ph type="body" sz="quarter" idx="13"/>
          </p:nvPr>
        </p:nvSpPr>
        <p:spPr>
          <a:xfrm>
            <a:off x="440100" y="2180250"/>
            <a:ext cx="2967300" cy="30699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9" name="内容占位符 8"/>
          <p:cNvSpPr>
            <a:spLocks noGrp="1"/>
          </p:cNvSpPr>
          <p:nvPr>
            <p:ph sz="quarter" idx="14"/>
          </p:nvPr>
        </p:nvSpPr>
        <p:spPr>
          <a:xfrm>
            <a:off x="3825900" y="1434704"/>
            <a:ext cx="4860000" cy="3815953"/>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7"/>
            </p:custDataLst>
          </p:nvPr>
        </p:nvSpPr>
        <p:spPr>
          <a:xfrm>
            <a:off x="628650" y="5624513"/>
            <a:ext cx="2057400" cy="274638"/>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mn-ea"/>
                <a:ea typeface="+mn-ea"/>
                <a:cs typeface="+mn-cs"/>
              </a:rPr>
            </a:fld>
            <a:endParaRPr lang="zh-CN" altLang="en-US" strike="noStrike" noProof="1"/>
          </a:p>
        </p:txBody>
      </p:sp>
      <p:sp>
        <p:nvSpPr>
          <p:cNvPr id="4" name="页脚占位符 3"/>
          <p:cNvSpPr>
            <a:spLocks noGrp="1"/>
          </p:cNvSpPr>
          <p:nvPr>
            <p:ph type="ftr" sz="quarter" idx="11"/>
            <p:custDataLst>
              <p:tags r:id="rId8"/>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9"/>
            </p:custDataLst>
          </p:nvPr>
        </p:nvSpPr>
        <p:spPr>
          <a:xfrm>
            <a:off x="6457950" y="5624513"/>
            <a:ext cx="2057400" cy="274638"/>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mn-ea"/>
                <a:ea typeface="+mn-ea"/>
                <a:cs typeface="+mn-cs"/>
              </a:rPr>
            </a:fld>
            <a:endParaRPr lang="zh-CN" altLang="en-US" strike="noStrike" noProof="1"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6" name="任意多边形 5"/>
          <p:cNvSpPr/>
          <p:nvPr userDrawn="1">
            <p:custDataLst>
              <p:tags r:id="rId2"/>
            </p:custDataLst>
          </p:nvPr>
        </p:nvSpPr>
        <p:spPr bwMode="auto">
          <a:xfrm>
            <a:off x="6411913" y="5481638"/>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p>
            <a:pPr fontAlgn="base"/>
            <a:endParaRPr lang="zh-CN" altLang="en-US" sz="1350" strike="noStrike" noProof="1"/>
          </a:p>
        </p:txBody>
      </p:sp>
      <p:sp>
        <p:nvSpPr>
          <p:cNvPr id="8" name="任意多边形 7"/>
          <p:cNvSpPr/>
          <p:nvPr userDrawn="1">
            <p:custDataLst>
              <p:tags r:id="rId3"/>
            </p:custDataLst>
          </p:nvPr>
        </p:nvSpPr>
        <p:spPr bwMode="auto">
          <a:xfrm rot="10800000" flipV="1">
            <a:off x="3175" y="5480050"/>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p>
            <a:pPr fontAlgn="base"/>
            <a:endParaRPr lang="zh-CN" altLang="en-US" sz="1350" strike="noStrike" noProof="1"/>
          </a:p>
        </p:txBody>
      </p:sp>
      <p:sp>
        <p:nvSpPr>
          <p:cNvPr id="10" name="矩形 9"/>
          <p:cNvSpPr/>
          <p:nvPr userDrawn="1">
            <p:custDataLst>
              <p:tags r:id="rId4"/>
            </p:custDataLst>
          </p:nvPr>
        </p:nvSpPr>
        <p:spPr>
          <a:xfrm>
            <a:off x="0" y="857250"/>
            <a:ext cx="9144000" cy="199866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350" strike="noStrike" noProof="1">
              <a:sym typeface="+mn-ea"/>
            </a:endParaRPr>
          </a:p>
        </p:txBody>
      </p:sp>
      <p:sp>
        <p:nvSpPr>
          <p:cNvPr id="2" name="标题 1"/>
          <p:cNvSpPr>
            <a:spLocks noGrp="1"/>
          </p:cNvSpPr>
          <p:nvPr>
            <p:ph type="title"/>
          </p:nvPr>
        </p:nvSpPr>
        <p:spPr>
          <a:xfrm>
            <a:off x="459000" y="1443150"/>
            <a:ext cx="8232300" cy="469800"/>
          </a:xfrm>
        </p:spPr>
        <p:txBody>
          <a:bodyPr anchor="ctr"/>
          <a:lstStyle>
            <a:lvl1pPr algn="ctr">
              <a:defRPr sz="3600" baseline="0">
                <a:solidFill>
                  <a:schemeClr val="tx1"/>
                </a:solidFill>
                <a:latin typeface="Arial" panose="02080604020202020204" pitchFamily="34" charset="0"/>
                <a:ea typeface="微软雅黑" panose="020B0503020204020204" charset="-122"/>
              </a:defRPr>
            </a:lvl1pPr>
          </a:lstStyle>
          <a:p>
            <a:pPr fontAlgn="auto"/>
            <a:r>
              <a:rPr lang="zh-CN" altLang="en-US" strike="noStrike" noProof="1"/>
              <a:t>单击此处编辑母版标题样式</a:t>
            </a:r>
            <a:endParaRPr lang="zh-CN" altLang="en-US" strike="noStrike" noProof="1"/>
          </a:p>
        </p:txBody>
      </p:sp>
      <p:sp>
        <p:nvSpPr>
          <p:cNvPr id="7" name="文本占位符 6"/>
          <p:cNvSpPr>
            <a:spLocks noGrp="1"/>
          </p:cNvSpPr>
          <p:nvPr>
            <p:ph type="body" sz="quarter" idx="13"/>
          </p:nvPr>
        </p:nvSpPr>
        <p:spPr>
          <a:xfrm>
            <a:off x="459000" y="2101950"/>
            <a:ext cx="8231981" cy="621000"/>
          </a:xfrm>
        </p:spPr>
        <p:txBody>
          <a:bodyPr/>
          <a:lstStyle>
            <a:lvl1pPr algn="ctr">
              <a:defRPr baseline="0">
                <a:solidFill>
                  <a:schemeClr val="tx1"/>
                </a:solidFill>
                <a:latin typeface="Arial" panose="02080604020202020204" pitchFamily="34" charset="0"/>
                <a:ea typeface="微软雅黑" panose="020B0503020204020204" charset="-122"/>
              </a:defRPr>
            </a:lvl1pPr>
          </a:lstStyle>
          <a:p>
            <a:pPr lvl="0" fontAlgn="auto"/>
            <a:r>
              <a:rPr lang="zh-CN" altLang="en-US" strike="noStrike" noProof="1" dirty="0"/>
              <a:t>单击此处编辑母版文本样式</a:t>
            </a:r>
            <a:endParaRPr lang="zh-CN" altLang="en-US" strike="noStrike" noProof="1" dirty="0"/>
          </a:p>
        </p:txBody>
      </p:sp>
      <p:sp>
        <p:nvSpPr>
          <p:cNvPr id="9" name="内容占位符 8"/>
          <p:cNvSpPr>
            <a:spLocks noGrp="1"/>
          </p:cNvSpPr>
          <p:nvPr>
            <p:ph sz="quarter" idx="14"/>
          </p:nvPr>
        </p:nvSpPr>
        <p:spPr>
          <a:xfrm>
            <a:off x="459581" y="2963250"/>
            <a:ext cx="8224200" cy="25731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3" name="日期占位符 2"/>
          <p:cNvSpPr>
            <a:spLocks noGrp="1"/>
          </p:cNvSpPr>
          <p:nvPr>
            <p:ph type="dt" sz="half" idx="10"/>
            <p:custDataLst>
              <p:tags r:id="rId5"/>
            </p:custDataLst>
          </p:nvPr>
        </p:nvSpPr>
        <p:spPr>
          <a:xfrm>
            <a:off x="628650" y="5624513"/>
            <a:ext cx="2057400" cy="274638"/>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mn-ea"/>
                <a:ea typeface="+mn-ea"/>
                <a:cs typeface="+mn-cs"/>
              </a:rPr>
            </a:fld>
            <a:endParaRPr lang="zh-CN" altLang="en-US" strike="noStrike" noProof="1"/>
          </a:p>
        </p:txBody>
      </p:sp>
      <p:sp>
        <p:nvSpPr>
          <p:cNvPr id="4" name="页脚占位符 3"/>
          <p:cNvSpPr>
            <a:spLocks noGrp="1"/>
          </p:cNvSpPr>
          <p:nvPr>
            <p:ph type="ftr" sz="quarter" idx="11"/>
            <p:custDataLst>
              <p:tags r:id="rId6"/>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7"/>
            </p:custDataLst>
          </p:nvPr>
        </p:nvSpPr>
        <p:spPr>
          <a:xfrm>
            <a:off x="6457950" y="5624513"/>
            <a:ext cx="2057400" cy="274638"/>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mn-ea"/>
                <a:ea typeface="+mn-ea"/>
                <a:cs typeface="+mn-cs"/>
              </a:rPr>
            </a:fld>
            <a:endParaRPr lang="zh-CN" altLang="en-US" strike="noStrike" noProof="1"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4629150"/>
            <a:ext cx="9144000" cy="13716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350" strike="noStrike" noProof="1">
              <a:sym typeface="+mn-ea"/>
            </a:endParaRPr>
          </a:p>
        </p:txBody>
      </p:sp>
      <p:grpSp>
        <p:nvGrpSpPr>
          <p:cNvPr id="16388" name="组合 14"/>
          <p:cNvGrpSpPr/>
          <p:nvPr userDrawn="1"/>
        </p:nvGrpSpPr>
        <p:grpSpPr>
          <a:xfrm>
            <a:off x="0" y="855663"/>
            <a:ext cx="1693863" cy="669925"/>
            <a:chOff x="0" y="-3"/>
            <a:chExt cx="14150" cy="5590"/>
          </a:xfrm>
        </p:grpSpPr>
        <p:sp>
          <p:nvSpPr>
            <p:cNvPr id="17" name="任意多边形 16"/>
            <p:cNvSpPr/>
            <p:nvPr userDrawn="1">
              <p:custDataLst>
                <p:tags r:id="rId3"/>
              </p:custDataLst>
            </p:nvPr>
          </p:nvSpPr>
          <p:spPr bwMode="auto">
            <a:xfrm>
              <a:off x="0" y="-3"/>
              <a:ext cx="14150" cy="4613"/>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chemeClr val="accent4">
                <a:lumMod val="85000"/>
              </a:schemeClr>
            </a:solidFill>
            <a:ln w="0">
              <a:noFill/>
              <a:prstDash val="solid"/>
              <a:round/>
            </a:ln>
          </p:spPr>
          <p:txBody>
            <a:bodyPr wrap="square" lIns="96435" tIns="48217" rIns="96435" bIns="48217">
              <a:noAutofit/>
            </a:bodyPr>
            <a:p>
              <a:pPr fontAlgn="base"/>
              <a:endParaRPr lang="zh-CN" altLang="en-US" sz="1350" strike="noStrike" noProof="1">
                <a:ea typeface="宋体" pitchFamily="2" charset="-122"/>
              </a:endParaRPr>
            </a:p>
          </p:txBody>
        </p:sp>
        <p:sp>
          <p:nvSpPr>
            <p:cNvPr id="19" name="任意多边形 18"/>
            <p:cNvSpPr/>
            <p:nvPr userDrawn="1">
              <p:custDataLst>
                <p:tags r:id="rId4"/>
              </p:custDataLst>
            </p:nvPr>
          </p:nvSpPr>
          <p:spPr bwMode="auto">
            <a:xfrm>
              <a:off x="0" y="1480"/>
              <a:ext cx="9783" cy="4107"/>
            </a:xfrm>
            <a:custGeom>
              <a:avLst/>
              <a:gdLst>
                <a:gd name="connsiteX0" fmla="*/ 0 w 6211888"/>
                <a:gd name="connsiteY0" fmla="*/ 0 h 2608262"/>
                <a:gd name="connsiteX1" fmla="*/ 6211888 w 6211888"/>
                <a:gd name="connsiteY1" fmla="*/ 0 h 2608262"/>
                <a:gd name="connsiteX2" fmla="*/ 4700849 w 6211888"/>
                <a:gd name="connsiteY2" fmla="*/ 2608262 h 2608262"/>
                <a:gd name="connsiteX3" fmla="*/ 0 w 6211888"/>
                <a:gd name="connsiteY3" fmla="*/ 2608262 h 2608262"/>
              </a:gdLst>
              <a:ahLst/>
              <a:cxnLst>
                <a:cxn ang="0">
                  <a:pos x="connsiteX0" y="connsiteY0"/>
                </a:cxn>
                <a:cxn ang="0">
                  <a:pos x="connsiteX1" y="connsiteY1"/>
                </a:cxn>
                <a:cxn ang="0">
                  <a:pos x="connsiteX2" y="connsiteY2"/>
                </a:cxn>
                <a:cxn ang="0">
                  <a:pos x="connsiteX3" y="connsiteY3"/>
                </a:cxn>
              </a:cxnLst>
              <a:rect l="l" t="t" r="r" b="b"/>
              <a:pathLst>
                <a:path w="6211888" h="2608262">
                  <a:moveTo>
                    <a:pt x="0" y="0"/>
                  </a:moveTo>
                  <a:lnTo>
                    <a:pt x="6211888" y="0"/>
                  </a:lnTo>
                  <a:lnTo>
                    <a:pt x="4700849" y="2608262"/>
                  </a:lnTo>
                  <a:lnTo>
                    <a:pt x="0" y="2608262"/>
                  </a:lnTo>
                  <a:close/>
                </a:path>
              </a:pathLst>
            </a:custGeom>
            <a:solidFill>
              <a:srgbClr val="0070C0"/>
            </a:solidFill>
            <a:ln w="0">
              <a:noFill/>
              <a:prstDash val="solid"/>
              <a:round/>
            </a:ln>
          </p:spPr>
          <p:txBody>
            <a:bodyPr wrap="square" lIns="96435" tIns="48217" rIns="96435" bIns="48217">
              <a:noAutofit/>
            </a:bodyPr>
            <a:p>
              <a:pPr fontAlgn="base"/>
              <a:endParaRPr lang="zh-CN" altLang="en-US" sz="1350" strike="noStrike" noProof="1"/>
            </a:p>
          </p:txBody>
        </p:sp>
      </p:grpSp>
      <p:grpSp>
        <p:nvGrpSpPr>
          <p:cNvPr id="16391" name="组合 19"/>
          <p:cNvGrpSpPr/>
          <p:nvPr userDrawn="1"/>
        </p:nvGrpSpPr>
        <p:grpSpPr>
          <a:xfrm rot="10800000">
            <a:off x="7451725" y="5319713"/>
            <a:ext cx="1693863" cy="668337"/>
            <a:chOff x="0" y="-3"/>
            <a:chExt cx="14150" cy="5590"/>
          </a:xfrm>
        </p:grpSpPr>
        <p:sp>
          <p:nvSpPr>
            <p:cNvPr id="21" name="任意多边形 20"/>
            <p:cNvSpPr/>
            <p:nvPr userDrawn="1">
              <p:custDataLst>
                <p:tags r:id="rId5"/>
              </p:custDataLst>
            </p:nvPr>
          </p:nvSpPr>
          <p:spPr bwMode="auto">
            <a:xfrm>
              <a:off x="0" y="-3"/>
              <a:ext cx="14150" cy="4613"/>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chemeClr val="accent4">
                <a:lumMod val="85000"/>
              </a:schemeClr>
            </a:solidFill>
            <a:ln w="0">
              <a:noFill/>
              <a:prstDash val="solid"/>
              <a:round/>
            </a:ln>
          </p:spPr>
          <p:txBody>
            <a:bodyPr wrap="square" lIns="96435" tIns="48217" rIns="96435" bIns="48217">
              <a:noAutofit/>
            </a:bodyPr>
            <a:p>
              <a:pPr fontAlgn="base"/>
              <a:endParaRPr lang="zh-CN" altLang="en-US" sz="1350" strike="noStrike" noProof="1">
                <a:ea typeface="宋体" pitchFamily="2" charset="-122"/>
              </a:endParaRPr>
            </a:p>
          </p:txBody>
        </p:sp>
        <p:sp>
          <p:nvSpPr>
            <p:cNvPr id="22" name="任意多边形 21"/>
            <p:cNvSpPr/>
            <p:nvPr userDrawn="1">
              <p:custDataLst>
                <p:tags r:id="rId6"/>
              </p:custDataLst>
            </p:nvPr>
          </p:nvSpPr>
          <p:spPr bwMode="auto">
            <a:xfrm>
              <a:off x="0" y="1480"/>
              <a:ext cx="9783" cy="4107"/>
            </a:xfrm>
            <a:custGeom>
              <a:avLst/>
              <a:gdLst>
                <a:gd name="connsiteX0" fmla="*/ 0 w 6211888"/>
                <a:gd name="connsiteY0" fmla="*/ 0 h 2608262"/>
                <a:gd name="connsiteX1" fmla="*/ 6211888 w 6211888"/>
                <a:gd name="connsiteY1" fmla="*/ 0 h 2608262"/>
                <a:gd name="connsiteX2" fmla="*/ 4700849 w 6211888"/>
                <a:gd name="connsiteY2" fmla="*/ 2608262 h 2608262"/>
                <a:gd name="connsiteX3" fmla="*/ 0 w 6211888"/>
                <a:gd name="connsiteY3" fmla="*/ 2608262 h 2608262"/>
              </a:gdLst>
              <a:ahLst/>
              <a:cxnLst>
                <a:cxn ang="0">
                  <a:pos x="connsiteX0" y="connsiteY0"/>
                </a:cxn>
                <a:cxn ang="0">
                  <a:pos x="connsiteX1" y="connsiteY1"/>
                </a:cxn>
                <a:cxn ang="0">
                  <a:pos x="connsiteX2" y="connsiteY2"/>
                </a:cxn>
                <a:cxn ang="0">
                  <a:pos x="connsiteX3" y="connsiteY3"/>
                </a:cxn>
              </a:cxnLst>
              <a:rect l="l" t="t" r="r" b="b"/>
              <a:pathLst>
                <a:path w="6211888" h="2608262">
                  <a:moveTo>
                    <a:pt x="0" y="0"/>
                  </a:moveTo>
                  <a:lnTo>
                    <a:pt x="6211888" y="0"/>
                  </a:lnTo>
                  <a:lnTo>
                    <a:pt x="4700849" y="2608262"/>
                  </a:lnTo>
                  <a:lnTo>
                    <a:pt x="0" y="2608262"/>
                  </a:lnTo>
                  <a:close/>
                </a:path>
              </a:pathLst>
            </a:custGeom>
            <a:solidFill>
              <a:srgbClr val="0070C0"/>
            </a:solidFill>
            <a:ln w="0">
              <a:noFill/>
              <a:prstDash val="solid"/>
              <a:round/>
            </a:ln>
          </p:spPr>
          <p:txBody>
            <a:bodyPr wrap="square" lIns="96435" tIns="48217" rIns="96435" bIns="48217">
              <a:noAutofit/>
            </a:bodyPr>
            <a:p>
              <a:pPr fontAlgn="base"/>
              <a:endParaRPr lang="zh-CN" altLang="en-US" sz="1350" strike="noStrike" noProof="1"/>
            </a:p>
          </p:txBody>
        </p:sp>
      </p:grpSp>
      <p:sp>
        <p:nvSpPr>
          <p:cNvPr id="2" name="标题 1"/>
          <p:cNvSpPr>
            <a:spLocks noGrp="1"/>
          </p:cNvSpPr>
          <p:nvPr>
            <p:ph type="title"/>
          </p:nvPr>
        </p:nvSpPr>
        <p:spPr>
          <a:xfrm>
            <a:off x="453600" y="1359450"/>
            <a:ext cx="8232300" cy="423900"/>
          </a:xfrm>
        </p:spPr>
        <p:txBody>
          <a:bodyPr anchor="ctr"/>
          <a:lstStyle>
            <a:lvl1pPr algn="ctr">
              <a:defRPr sz="3200" baseline="0">
                <a:solidFill>
                  <a:schemeClr val="tx1"/>
                </a:solidFill>
                <a:latin typeface="Arial" panose="02080604020202020204" pitchFamily="34" charset="0"/>
                <a:ea typeface="微软雅黑" panose="020B0503020204020204" charset="-122"/>
              </a:defRPr>
            </a:lvl1pPr>
          </a:lstStyle>
          <a:p>
            <a:pPr fontAlgn="auto"/>
            <a:r>
              <a:rPr lang="zh-CN" altLang="en-US" strike="noStrike" noProof="1" dirty="0"/>
              <a:t>单击此处编辑母版标题样式</a:t>
            </a:r>
            <a:endParaRPr lang="zh-CN" altLang="en-US" strike="noStrike" noProof="1" dirty="0"/>
          </a:p>
        </p:txBody>
      </p:sp>
      <p:sp>
        <p:nvSpPr>
          <p:cNvPr id="7" name="内容占位符 6"/>
          <p:cNvSpPr>
            <a:spLocks noGrp="1"/>
          </p:cNvSpPr>
          <p:nvPr>
            <p:ph sz="quarter" idx="13"/>
          </p:nvPr>
        </p:nvSpPr>
        <p:spPr>
          <a:xfrm>
            <a:off x="453628" y="2118150"/>
            <a:ext cx="8243100" cy="24084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9" name="文本占位符 8"/>
          <p:cNvSpPr>
            <a:spLocks noGrp="1"/>
          </p:cNvSpPr>
          <p:nvPr>
            <p:ph type="body" sz="quarter" idx="14"/>
          </p:nvPr>
        </p:nvSpPr>
        <p:spPr>
          <a:xfrm>
            <a:off x="445500" y="4742550"/>
            <a:ext cx="8251200" cy="758700"/>
          </a:xfrm>
        </p:spPr>
        <p:txBody>
          <a:bodyPr/>
          <a:lstStyle>
            <a:lvl1pPr>
              <a:defRPr baseline="0">
                <a:solidFill>
                  <a:schemeClr val="tx1"/>
                </a:solidFill>
                <a:latin typeface="Arial" panose="02080604020202020204" pitchFamily="34" charset="0"/>
                <a:ea typeface="微软雅黑" panose="020B0503020204020204" charset="-122"/>
              </a:defRPr>
            </a:lvl1pPr>
          </a:lstStyle>
          <a:p>
            <a:pPr lvl="0" fontAlgn="auto"/>
            <a:r>
              <a:rPr lang="zh-CN" altLang="en-US" strike="noStrike" noProof="1" dirty="0"/>
              <a:t>单击此处编辑母版文本样式</a:t>
            </a:r>
            <a:endParaRPr lang="zh-CN" altLang="en-US" strike="noStrike" noProof="1" dirty="0"/>
          </a:p>
        </p:txBody>
      </p:sp>
      <p:sp>
        <p:nvSpPr>
          <p:cNvPr id="3" name="日期占位符 2"/>
          <p:cNvSpPr>
            <a:spLocks noGrp="1"/>
          </p:cNvSpPr>
          <p:nvPr>
            <p:ph type="dt" sz="half" idx="10"/>
            <p:custDataLst>
              <p:tags r:id="rId7"/>
            </p:custDataLst>
          </p:nvPr>
        </p:nvSpPr>
        <p:spPr>
          <a:xfrm>
            <a:off x="628650" y="5624513"/>
            <a:ext cx="2057400" cy="274638"/>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mn-ea"/>
                <a:ea typeface="+mn-ea"/>
                <a:cs typeface="+mn-cs"/>
              </a:rPr>
            </a:fld>
            <a:endParaRPr lang="zh-CN" altLang="en-US" strike="noStrike" noProof="1"/>
          </a:p>
        </p:txBody>
      </p:sp>
      <p:sp>
        <p:nvSpPr>
          <p:cNvPr id="4" name="页脚占位符 3"/>
          <p:cNvSpPr>
            <a:spLocks noGrp="1"/>
          </p:cNvSpPr>
          <p:nvPr>
            <p:ph type="ftr" sz="quarter" idx="11"/>
            <p:custDataLst>
              <p:tags r:id="rId8"/>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9"/>
            </p:custDataLst>
          </p:nvPr>
        </p:nvSpPr>
        <p:spPr>
          <a:xfrm>
            <a:off x="6457950" y="5624513"/>
            <a:ext cx="2057400" cy="274638"/>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mn-ea"/>
                <a:ea typeface="+mn-ea"/>
                <a:cs typeface="+mn-cs"/>
              </a:rPr>
            </a:fld>
            <a:endParaRPr lang="zh-CN" altLang="en-US" strike="noStrike" noProof="1"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857250"/>
            <a:ext cx="9144000" cy="6858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350" strike="noStrike" noProof="1">
              <a:sym typeface="+mn-ea"/>
            </a:endParaRPr>
          </a:p>
        </p:txBody>
      </p:sp>
      <p:sp>
        <p:nvSpPr>
          <p:cNvPr id="18" name="任意多边形 17"/>
          <p:cNvSpPr/>
          <p:nvPr userDrawn="1">
            <p:custDataLst>
              <p:tags r:id="rId3"/>
            </p:custDataLst>
          </p:nvPr>
        </p:nvSpPr>
        <p:spPr bwMode="auto">
          <a:xfrm>
            <a:off x="0" y="855663"/>
            <a:ext cx="1827213" cy="595313"/>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rgbClr val="EE7B10"/>
          </a:solidFill>
          <a:ln w="0">
            <a:noFill/>
            <a:prstDash val="solid"/>
            <a:round/>
          </a:ln>
        </p:spPr>
        <p:txBody>
          <a:bodyPr wrap="square" lIns="96435" tIns="48217" rIns="96435" bIns="48217">
            <a:noAutofit/>
          </a:bodyPr>
          <a:p>
            <a:pPr fontAlgn="base"/>
            <a:endParaRPr lang="zh-CN" altLang="en-US" sz="1350" strike="noStrike" noProof="1">
              <a:ea typeface="宋体" pitchFamily="2" charset="-122"/>
            </a:endParaRPr>
          </a:p>
        </p:txBody>
      </p:sp>
      <p:sp>
        <p:nvSpPr>
          <p:cNvPr id="6" name="任意多边形 5"/>
          <p:cNvSpPr/>
          <p:nvPr userDrawn="1">
            <p:custDataLst>
              <p:tags r:id="rId4"/>
            </p:custDataLst>
          </p:nvPr>
        </p:nvSpPr>
        <p:spPr bwMode="auto">
          <a:xfrm rot="10800000">
            <a:off x="7326313" y="5405438"/>
            <a:ext cx="1828800" cy="595313"/>
          </a:xfrm>
          <a:custGeom>
            <a:avLst/>
            <a:gdLst>
              <a:gd name="connsiteX0" fmla="*/ 0 w 8985250"/>
              <a:gd name="connsiteY0" fmla="*/ 0 h 2928938"/>
              <a:gd name="connsiteX1" fmla="*/ 8985250 w 8985250"/>
              <a:gd name="connsiteY1" fmla="*/ 0 h 2928938"/>
              <a:gd name="connsiteX2" fmla="*/ 7290546 w 8985250"/>
              <a:gd name="connsiteY2" fmla="*/ 2928938 h 2928938"/>
              <a:gd name="connsiteX3" fmla="*/ 0 w 8985250"/>
              <a:gd name="connsiteY3" fmla="*/ 2928938 h 2928938"/>
            </a:gdLst>
            <a:ahLst/>
            <a:cxnLst>
              <a:cxn ang="0">
                <a:pos x="connsiteX0" y="connsiteY0"/>
              </a:cxn>
              <a:cxn ang="0">
                <a:pos x="connsiteX1" y="connsiteY1"/>
              </a:cxn>
              <a:cxn ang="0">
                <a:pos x="connsiteX2" y="connsiteY2"/>
              </a:cxn>
              <a:cxn ang="0">
                <a:pos x="connsiteX3" y="connsiteY3"/>
              </a:cxn>
            </a:cxnLst>
            <a:rect l="l" t="t" r="r" b="b"/>
            <a:pathLst>
              <a:path w="8985250" h="2928938">
                <a:moveTo>
                  <a:pt x="0" y="0"/>
                </a:moveTo>
                <a:lnTo>
                  <a:pt x="8985250" y="0"/>
                </a:lnTo>
                <a:lnTo>
                  <a:pt x="7290546" y="2928938"/>
                </a:lnTo>
                <a:lnTo>
                  <a:pt x="0" y="2928938"/>
                </a:lnTo>
                <a:close/>
              </a:path>
            </a:pathLst>
          </a:custGeom>
          <a:solidFill>
            <a:srgbClr val="EE7B10"/>
          </a:solidFill>
          <a:ln w="0">
            <a:noFill/>
            <a:prstDash val="solid"/>
            <a:round/>
          </a:ln>
        </p:spPr>
        <p:txBody>
          <a:bodyPr wrap="square" lIns="96435" tIns="48217" rIns="96435" bIns="48217">
            <a:noAutofit/>
          </a:bodyPr>
          <a:p>
            <a:pPr fontAlgn="base"/>
            <a:endParaRPr lang="zh-CN" altLang="en-US" sz="1350" strike="noStrike" noProof="1">
              <a:ea typeface="宋体" pitchFamily="2" charset="-122"/>
            </a:endParaRPr>
          </a:p>
        </p:txBody>
      </p:sp>
      <p:sp>
        <p:nvSpPr>
          <p:cNvPr id="2" name="标题 1"/>
          <p:cNvSpPr>
            <a:spLocks noGrp="1"/>
          </p:cNvSpPr>
          <p:nvPr>
            <p:ph type="title"/>
          </p:nvPr>
        </p:nvSpPr>
        <p:spPr>
          <a:xfrm>
            <a:off x="434700" y="1035450"/>
            <a:ext cx="8278200" cy="331473"/>
          </a:xfrm>
        </p:spPr>
        <p:txBody>
          <a:bodyPr/>
          <a:lstStyle>
            <a:lvl1pPr>
              <a:defRPr baseline="0">
                <a:solidFill>
                  <a:schemeClr val="tx1"/>
                </a:solidFill>
                <a:latin typeface="Arial" panose="02080604020202020204" pitchFamily="34" charset="0"/>
                <a:ea typeface="微软雅黑" panose="020B0503020204020204" charset="-122"/>
              </a:defRPr>
            </a:lvl1pPr>
          </a:lstStyle>
          <a:p>
            <a:pPr fontAlgn="auto"/>
            <a:r>
              <a:rPr lang="zh-CN" altLang="en-US" strike="noStrike" noProof="1" dirty="0"/>
              <a:t>单击此处编辑母版标题样式</a:t>
            </a:r>
            <a:endParaRPr lang="zh-CN" altLang="en-US" strike="noStrike" noProof="1" dirty="0"/>
          </a:p>
        </p:txBody>
      </p:sp>
      <p:sp>
        <p:nvSpPr>
          <p:cNvPr id="7" name="内容占位符 6"/>
          <p:cNvSpPr>
            <a:spLocks noGrp="1"/>
          </p:cNvSpPr>
          <p:nvPr>
            <p:ph sz="quarter" idx="13"/>
          </p:nvPr>
        </p:nvSpPr>
        <p:spPr>
          <a:xfrm>
            <a:off x="434700" y="2104650"/>
            <a:ext cx="4006800" cy="21708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9" name="内容占位符 8"/>
          <p:cNvSpPr>
            <a:spLocks noGrp="1"/>
          </p:cNvSpPr>
          <p:nvPr>
            <p:ph sz="quarter" idx="14"/>
          </p:nvPr>
        </p:nvSpPr>
        <p:spPr>
          <a:xfrm>
            <a:off x="4681800" y="2104650"/>
            <a:ext cx="4025700" cy="2170800"/>
          </a:xfrm>
        </p:spPr>
        <p:txBody>
          <a:bodyPr/>
          <a:lstStyle>
            <a:lvl1pPr>
              <a:defRPr baseline="0">
                <a:solidFill>
                  <a:schemeClr val="tx1"/>
                </a:solidFill>
                <a:latin typeface="Arial" panose="02080604020202020204" pitchFamily="34" charset="0"/>
                <a:ea typeface="微软雅黑" panose="020B0503020204020204" charset="-122"/>
              </a:defRPr>
            </a:lvl1pPr>
            <a:lvl2pPr>
              <a:defRPr baseline="0">
                <a:solidFill>
                  <a:schemeClr val="tx1"/>
                </a:solidFill>
                <a:latin typeface="Arial" panose="02080604020202020204" pitchFamily="34" charset="0"/>
                <a:ea typeface="微软雅黑" panose="020B0503020204020204" charset="-122"/>
              </a:defRPr>
            </a:lvl2pPr>
            <a:lvl3pPr>
              <a:defRPr baseline="0">
                <a:solidFill>
                  <a:schemeClr val="tx1"/>
                </a:solidFill>
                <a:latin typeface="Arial" panose="02080604020202020204" pitchFamily="34" charset="0"/>
                <a:ea typeface="微软雅黑" panose="020B0503020204020204" charset="-122"/>
              </a:defRPr>
            </a:lvl3pPr>
            <a:lvl4pPr>
              <a:defRPr baseline="0">
                <a:solidFill>
                  <a:schemeClr val="tx1"/>
                </a:solidFill>
                <a:latin typeface="Arial" panose="02080604020202020204" pitchFamily="34" charset="0"/>
                <a:ea typeface="微软雅黑" panose="020B0503020204020204" charset="-122"/>
              </a:defRPr>
            </a:lvl4pPr>
            <a:lvl5pPr>
              <a:defRPr baseline="0">
                <a:solidFill>
                  <a:schemeClr val="tx1"/>
                </a:solidFill>
                <a:latin typeface="Arial" panose="02080604020202020204" pitchFamily="34" charset="0"/>
                <a:ea typeface="微软雅黑" panose="020B0503020204020204" charset="-122"/>
              </a:defRPr>
            </a:lvl5pPr>
          </a:lstStyle>
          <a:p>
            <a:pPr lvl="0" fontAlgn="auto"/>
            <a:r>
              <a:rPr lang="zh-CN" altLang="en-US" strike="noStrike" noProof="1" dirty="0"/>
              <a:t>单击此处编辑母版文本样式</a:t>
            </a:r>
            <a:endParaRPr lang="zh-CN" altLang="en-US" strike="noStrike" noProof="1" dirty="0"/>
          </a:p>
          <a:p>
            <a:pPr lvl="1" fontAlgn="auto"/>
            <a:r>
              <a:rPr lang="zh-CN" altLang="en-US" strike="noStrike" noProof="1" dirty="0"/>
              <a:t>第二级</a:t>
            </a:r>
            <a:endParaRPr lang="zh-CN" altLang="en-US" strike="noStrike" noProof="1" dirty="0"/>
          </a:p>
          <a:p>
            <a:pPr lvl="2" fontAlgn="auto"/>
            <a:r>
              <a:rPr lang="zh-CN" altLang="en-US" strike="noStrike" noProof="1" dirty="0"/>
              <a:t>第三级</a:t>
            </a:r>
            <a:endParaRPr lang="zh-CN" altLang="en-US" strike="noStrike" noProof="1" dirty="0"/>
          </a:p>
          <a:p>
            <a:pPr lvl="3" fontAlgn="auto"/>
            <a:r>
              <a:rPr lang="zh-CN" altLang="en-US" strike="noStrike" noProof="1" dirty="0"/>
              <a:t>第四级</a:t>
            </a:r>
            <a:endParaRPr lang="zh-CN" altLang="en-US" strike="noStrike" noProof="1" dirty="0"/>
          </a:p>
          <a:p>
            <a:pPr lvl="4" fontAlgn="auto"/>
            <a:r>
              <a:rPr lang="zh-CN" altLang="en-US" strike="noStrike" noProof="1" dirty="0"/>
              <a:t>第五级</a:t>
            </a:r>
            <a:endParaRPr lang="zh-CN" altLang="en-US" strike="noStrike" noProof="1" dirty="0"/>
          </a:p>
        </p:txBody>
      </p:sp>
      <p:sp>
        <p:nvSpPr>
          <p:cNvPr id="11" name="文本占位符 10"/>
          <p:cNvSpPr>
            <a:spLocks noGrp="1"/>
          </p:cNvSpPr>
          <p:nvPr>
            <p:ph type="body" sz="quarter" idx="15"/>
          </p:nvPr>
        </p:nvSpPr>
        <p:spPr>
          <a:xfrm>
            <a:off x="429300" y="4469850"/>
            <a:ext cx="4006800" cy="585900"/>
          </a:xfrm>
        </p:spPr>
        <p:txBody>
          <a:bodyPr/>
          <a:lstStyle>
            <a:lvl1pPr>
              <a:defRPr baseline="0">
                <a:solidFill>
                  <a:schemeClr val="tx1"/>
                </a:solidFill>
                <a:latin typeface="Arial" panose="02080604020202020204" pitchFamily="34" charset="0"/>
                <a:ea typeface="微软雅黑" panose="020B0503020204020204" charset="-122"/>
              </a:defRPr>
            </a:lvl1pPr>
          </a:lstStyle>
          <a:p>
            <a:pPr lvl="0" fontAlgn="auto"/>
            <a:r>
              <a:rPr lang="zh-CN" altLang="en-US" strike="noStrike" noProof="1" dirty="0"/>
              <a:t>单击此处编辑母版文本样式</a:t>
            </a:r>
            <a:endParaRPr lang="zh-CN" altLang="en-US" strike="noStrike" noProof="1" dirty="0"/>
          </a:p>
        </p:txBody>
      </p:sp>
      <p:sp>
        <p:nvSpPr>
          <p:cNvPr id="13" name="文本占位符 12"/>
          <p:cNvSpPr>
            <a:spLocks noGrp="1"/>
          </p:cNvSpPr>
          <p:nvPr>
            <p:ph type="body" sz="quarter" idx="16"/>
          </p:nvPr>
        </p:nvSpPr>
        <p:spPr>
          <a:xfrm>
            <a:off x="4689900" y="4467150"/>
            <a:ext cx="4025700" cy="585900"/>
          </a:xfrm>
        </p:spPr>
        <p:txBody>
          <a:bodyPr/>
          <a:lstStyle>
            <a:lvl1pPr>
              <a:defRPr baseline="0">
                <a:solidFill>
                  <a:schemeClr val="tx1"/>
                </a:solidFill>
                <a:latin typeface="Arial" panose="02080604020202020204" pitchFamily="34" charset="0"/>
                <a:ea typeface="微软雅黑" panose="020B0503020204020204" charset="-122"/>
              </a:defRPr>
            </a:lvl1pPr>
          </a:lstStyle>
          <a:p>
            <a:pPr lvl="0" fontAlgn="auto"/>
            <a:r>
              <a:rPr lang="zh-CN" altLang="en-US" strike="noStrike" noProof="1" dirty="0"/>
              <a:t>单击此处编辑母版文本样式</a:t>
            </a:r>
            <a:endParaRPr lang="zh-CN" altLang="en-US" strike="noStrike" noProof="1" dirty="0"/>
          </a:p>
        </p:txBody>
      </p:sp>
      <p:sp>
        <p:nvSpPr>
          <p:cNvPr id="3" name="日期占位符 2"/>
          <p:cNvSpPr>
            <a:spLocks noGrp="1"/>
          </p:cNvSpPr>
          <p:nvPr>
            <p:ph type="dt" sz="half" idx="10"/>
            <p:custDataLst>
              <p:tags r:id="rId5"/>
            </p:custDataLst>
          </p:nvPr>
        </p:nvSpPr>
        <p:spPr>
          <a:xfrm>
            <a:off x="628650" y="5624513"/>
            <a:ext cx="2057400" cy="274638"/>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mn-ea"/>
                <a:ea typeface="+mn-ea"/>
                <a:cs typeface="+mn-cs"/>
              </a:rPr>
            </a:fld>
            <a:endParaRPr lang="zh-CN" altLang="en-US" strike="noStrike" noProof="1"/>
          </a:p>
        </p:txBody>
      </p:sp>
      <p:sp>
        <p:nvSpPr>
          <p:cNvPr id="4" name="页脚占位符 3"/>
          <p:cNvSpPr>
            <a:spLocks noGrp="1"/>
          </p:cNvSpPr>
          <p:nvPr>
            <p:ph type="ftr" sz="quarter" idx="11"/>
            <p:custDataLst>
              <p:tags r:id="rId6"/>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7"/>
            </p:custDataLst>
          </p:nvPr>
        </p:nvSpPr>
        <p:spPr>
          <a:xfrm>
            <a:off x="6457950" y="5624513"/>
            <a:ext cx="2057400" cy="274638"/>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mn-ea"/>
                <a:ea typeface="+mn-ea"/>
                <a:cs typeface="+mn-cs"/>
              </a:rPr>
            </a:fld>
            <a:endParaRPr lang="zh-CN" altLang="en-US" strike="noStrike" noProof="1"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1576388"/>
            <a:ext cx="9144000" cy="370522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fontAlgn="base"/>
            <a:endParaRPr lang="en-US" altLang="zh-CN" sz="1350" strike="noStrike" noProof="1">
              <a:sym typeface="+mn-ea"/>
            </a:endParaRPr>
          </a:p>
        </p:txBody>
      </p:sp>
      <p:sp>
        <p:nvSpPr>
          <p:cNvPr id="19" name="任意多边形 18"/>
          <p:cNvSpPr/>
          <p:nvPr userDrawn="1">
            <p:custDataLst>
              <p:tags r:id="rId3"/>
            </p:custDataLst>
          </p:nvPr>
        </p:nvSpPr>
        <p:spPr bwMode="auto">
          <a:xfrm>
            <a:off x="7681913" y="4341813"/>
            <a:ext cx="1452563" cy="1658938"/>
          </a:xfrm>
          <a:custGeom>
            <a:avLst/>
            <a:gdLst>
              <a:gd name="connsiteX0" fmla="*/ 2409343 w 3642831"/>
              <a:gd name="connsiteY0" fmla="*/ 0 h 4162425"/>
              <a:gd name="connsiteX1" fmla="*/ 3642831 w 3642831"/>
              <a:gd name="connsiteY1" fmla="*/ 0 h 4162425"/>
              <a:gd name="connsiteX2" fmla="*/ 3642831 w 3642831"/>
              <a:gd name="connsiteY2" fmla="*/ 4162425 h 4162425"/>
              <a:gd name="connsiteX3" fmla="*/ 0 w 3642831"/>
              <a:gd name="connsiteY3" fmla="*/ 4162425 h 4162425"/>
            </a:gdLst>
            <a:ahLst/>
            <a:cxnLst>
              <a:cxn ang="0">
                <a:pos x="connsiteX0" y="connsiteY0"/>
              </a:cxn>
              <a:cxn ang="0">
                <a:pos x="connsiteX1" y="connsiteY1"/>
              </a:cxn>
              <a:cxn ang="0">
                <a:pos x="connsiteX2" y="connsiteY2"/>
              </a:cxn>
              <a:cxn ang="0">
                <a:pos x="connsiteX3" y="connsiteY3"/>
              </a:cxn>
            </a:cxnLst>
            <a:rect l="l" t="t" r="r" b="b"/>
            <a:pathLst>
              <a:path w="3642831" h="4162425">
                <a:moveTo>
                  <a:pt x="2409343" y="0"/>
                </a:moveTo>
                <a:lnTo>
                  <a:pt x="3642831" y="0"/>
                </a:lnTo>
                <a:lnTo>
                  <a:pt x="3642831" y="4162425"/>
                </a:lnTo>
                <a:lnTo>
                  <a:pt x="0" y="4162425"/>
                </a:lnTo>
                <a:close/>
              </a:path>
            </a:pathLst>
          </a:custGeom>
          <a:solidFill>
            <a:schemeClr val="accent6"/>
          </a:solidFill>
          <a:ln w="0">
            <a:noFill/>
            <a:prstDash val="solid"/>
            <a:round/>
          </a:ln>
        </p:spPr>
        <p:txBody>
          <a:bodyPr wrap="square" lIns="96435" tIns="48217" rIns="96435" bIns="48217">
            <a:noAutofit/>
          </a:bodyPr>
          <a:p>
            <a:pPr fontAlgn="base"/>
            <a:endParaRPr lang="zh-CN" altLang="en-US" sz="1350" strike="noStrike" noProof="1"/>
          </a:p>
        </p:txBody>
      </p:sp>
      <p:sp>
        <p:nvSpPr>
          <p:cNvPr id="6" name="任意多边形 5"/>
          <p:cNvSpPr/>
          <p:nvPr userDrawn="1">
            <p:custDataLst>
              <p:tags r:id="rId4"/>
            </p:custDataLst>
          </p:nvPr>
        </p:nvSpPr>
        <p:spPr bwMode="auto">
          <a:xfrm rot="10800000">
            <a:off x="-17462" y="857250"/>
            <a:ext cx="1450975" cy="1658938"/>
          </a:xfrm>
          <a:custGeom>
            <a:avLst/>
            <a:gdLst>
              <a:gd name="connsiteX0" fmla="*/ 2409343 w 3642831"/>
              <a:gd name="connsiteY0" fmla="*/ 0 h 4162425"/>
              <a:gd name="connsiteX1" fmla="*/ 3642831 w 3642831"/>
              <a:gd name="connsiteY1" fmla="*/ 0 h 4162425"/>
              <a:gd name="connsiteX2" fmla="*/ 3642831 w 3642831"/>
              <a:gd name="connsiteY2" fmla="*/ 4162425 h 4162425"/>
              <a:gd name="connsiteX3" fmla="*/ 0 w 3642831"/>
              <a:gd name="connsiteY3" fmla="*/ 4162425 h 4162425"/>
            </a:gdLst>
            <a:ahLst/>
            <a:cxnLst>
              <a:cxn ang="0">
                <a:pos x="connsiteX0" y="connsiteY0"/>
              </a:cxn>
              <a:cxn ang="0">
                <a:pos x="connsiteX1" y="connsiteY1"/>
              </a:cxn>
              <a:cxn ang="0">
                <a:pos x="connsiteX2" y="connsiteY2"/>
              </a:cxn>
              <a:cxn ang="0">
                <a:pos x="connsiteX3" y="connsiteY3"/>
              </a:cxn>
            </a:cxnLst>
            <a:rect l="l" t="t" r="r" b="b"/>
            <a:pathLst>
              <a:path w="3642831" h="4162425">
                <a:moveTo>
                  <a:pt x="2409343" y="0"/>
                </a:moveTo>
                <a:lnTo>
                  <a:pt x="3642831" y="0"/>
                </a:lnTo>
                <a:lnTo>
                  <a:pt x="3642831" y="4162425"/>
                </a:lnTo>
                <a:lnTo>
                  <a:pt x="0" y="4162425"/>
                </a:lnTo>
                <a:close/>
              </a:path>
            </a:pathLst>
          </a:custGeom>
          <a:solidFill>
            <a:srgbClr val="0070C0"/>
          </a:solidFill>
          <a:ln w="0">
            <a:noFill/>
            <a:prstDash val="solid"/>
            <a:round/>
          </a:ln>
        </p:spPr>
        <p:txBody>
          <a:bodyPr wrap="square" lIns="96435" tIns="48217" rIns="96435" bIns="48217">
            <a:noAutofit/>
          </a:bodyPr>
          <a:p>
            <a:pPr fontAlgn="base"/>
            <a:endParaRPr lang="zh-CN" altLang="en-US" sz="1350" strike="noStrike" noProof="1"/>
          </a:p>
        </p:txBody>
      </p:sp>
      <p:sp>
        <p:nvSpPr>
          <p:cNvPr id="2" name="标题 1"/>
          <p:cNvSpPr>
            <a:spLocks noGrp="1"/>
          </p:cNvSpPr>
          <p:nvPr>
            <p:ph type="title" hasCustomPrompt="1"/>
          </p:nvPr>
        </p:nvSpPr>
        <p:spPr>
          <a:xfrm>
            <a:off x="1142100" y="1861650"/>
            <a:ext cx="6858000" cy="1790100"/>
          </a:xfrm>
        </p:spPr>
        <p:txBody>
          <a:bodyPr anchor="b"/>
          <a:lstStyle>
            <a:lvl1pPr algn="ctr">
              <a:defRPr sz="6000" baseline="0">
                <a:solidFill>
                  <a:schemeClr val="tx1"/>
                </a:solidFill>
                <a:latin typeface="Arial" panose="02080604020202020204" pitchFamily="34" charset="0"/>
                <a:ea typeface="微软雅黑" panose="020B0503020204020204" charset="-122"/>
              </a:defRPr>
            </a:lvl1pPr>
          </a:lstStyle>
          <a:p>
            <a:pPr fontAlgn="auto"/>
            <a:r>
              <a:rPr lang="zh-CN" altLang="en-US" strike="noStrike" noProof="1" dirty="0"/>
              <a:t>单击此处编辑标题</a:t>
            </a:r>
            <a:endParaRPr lang="zh-CN" altLang="en-US" strike="noStrike" noProof="1" dirty="0"/>
          </a:p>
        </p:txBody>
      </p:sp>
      <p:sp>
        <p:nvSpPr>
          <p:cNvPr id="7" name="文本占位符 6"/>
          <p:cNvSpPr>
            <a:spLocks noGrp="1"/>
          </p:cNvSpPr>
          <p:nvPr>
            <p:ph type="body" sz="quarter" idx="13"/>
          </p:nvPr>
        </p:nvSpPr>
        <p:spPr>
          <a:xfrm>
            <a:off x="1141810" y="3754350"/>
            <a:ext cx="6858000" cy="1242000"/>
          </a:xfrm>
        </p:spPr>
        <p:txBody>
          <a:bodyPr/>
          <a:lstStyle>
            <a:lvl1pPr algn="ctr">
              <a:defRPr baseline="0">
                <a:solidFill>
                  <a:schemeClr val="tx1"/>
                </a:solidFill>
                <a:latin typeface="Arial" panose="02080604020202020204" pitchFamily="34" charset="0"/>
                <a:ea typeface="微软雅黑" panose="020B0503020204020204" charset="-122"/>
              </a:defRPr>
            </a:lvl1pPr>
          </a:lstStyle>
          <a:p>
            <a:pPr lvl="0" fontAlgn="auto"/>
            <a:r>
              <a:rPr lang="zh-CN" altLang="en-US" strike="noStrike" noProof="1" dirty="0"/>
              <a:t>单击此处编辑母版文本样式</a:t>
            </a:r>
            <a:endParaRPr lang="zh-CN" altLang="en-US" strike="noStrike" noProof="1" dirty="0"/>
          </a:p>
        </p:txBody>
      </p:sp>
      <p:sp>
        <p:nvSpPr>
          <p:cNvPr id="3" name="日期占位符 2"/>
          <p:cNvSpPr>
            <a:spLocks noGrp="1"/>
          </p:cNvSpPr>
          <p:nvPr>
            <p:ph type="dt" sz="half" idx="10"/>
            <p:custDataLst>
              <p:tags r:id="rId5"/>
            </p:custDataLst>
          </p:nvPr>
        </p:nvSpPr>
        <p:spPr>
          <a:xfrm>
            <a:off x="628650" y="5624513"/>
            <a:ext cx="2057400" cy="274638"/>
          </a:xfrm>
          <a:prstGeom prst="rect">
            <a:avLst/>
          </a:prstGeom>
        </p:spPr>
        <p:txBody>
          <a:bodyPr vert="horz" lIns="91440" tIns="45720" rIns="91440" bIns="45720" rtlCol="0" anchor="ctr">
            <a:normAutofit/>
          </a:bodyPr>
          <a:lstStyle/>
          <a:p>
            <a:pPr fontAlgn="base"/>
            <a:fld id="{760FBDFE-C587-4B4C-A407-44438C67B59E}" type="datetimeFigureOut">
              <a:rPr lang="zh-CN" altLang="en-US" strike="noStrike" noProof="1" smtClean="0">
                <a:latin typeface="+mn-ea"/>
                <a:ea typeface="+mn-ea"/>
                <a:cs typeface="+mn-cs"/>
              </a:rPr>
            </a:fld>
            <a:endParaRPr lang="zh-CN" altLang="en-US" strike="noStrike" noProof="1"/>
          </a:p>
        </p:txBody>
      </p:sp>
      <p:sp>
        <p:nvSpPr>
          <p:cNvPr id="4" name="页脚占位符 3"/>
          <p:cNvSpPr>
            <a:spLocks noGrp="1"/>
          </p:cNvSpPr>
          <p:nvPr>
            <p:ph type="ftr" sz="quarter" idx="11"/>
            <p:custDataLst>
              <p:tags r:id="rId6"/>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5" name="灯片编号占位符 4"/>
          <p:cNvSpPr>
            <a:spLocks noGrp="1"/>
          </p:cNvSpPr>
          <p:nvPr>
            <p:ph type="sldNum" sz="quarter" idx="12"/>
            <p:custDataLst>
              <p:tags r:id="rId7"/>
            </p:custDataLst>
          </p:nvPr>
        </p:nvSpPr>
        <p:spPr>
          <a:xfrm>
            <a:off x="6457950" y="5624513"/>
            <a:ext cx="2057400" cy="274638"/>
          </a:xfrm>
          <a:prstGeom prst="rect">
            <a:avLst/>
          </a:prstGeom>
        </p:spPr>
        <p:txBody>
          <a:bodyPr vert="horz" lIns="91440" tIns="45720" rIns="91440" bIns="45720" rtlCol="0" anchor="ctr">
            <a:normAutofit/>
          </a:bodyPr>
          <a:lstStyle/>
          <a:p>
            <a:pPr fontAlgn="base"/>
            <a:fld id="{49AE70B2-8BF9-45C0-BB95-33D1B9D3A854}" type="slidenum">
              <a:rPr lang="zh-CN" altLang="en-US" strike="noStrike" noProof="1" smtClean="0">
                <a:latin typeface="+mn-ea"/>
                <a:ea typeface="+mn-ea"/>
                <a:cs typeface="+mn-cs"/>
              </a:rPr>
            </a:fld>
            <a:endParaRPr lang="zh-CN" altLang="en-US" strike="noStrike" noProof="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7" name="任意多边形 6"/>
          <p:cNvSpPr/>
          <p:nvPr>
            <p:custDataLst>
              <p:tags r:id="rId2"/>
            </p:custDataLst>
          </p:nvPr>
        </p:nvSpPr>
        <p:spPr bwMode="auto">
          <a:xfrm>
            <a:off x="6411913" y="5481638"/>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10" name="任意多边形 9"/>
          <p:cNvSpPr/>
          <p:nvPr>
            <p:custDataLst>
              <p:tags r:id="rId3"/>
            </p:custDataLst>
          </p:nvPr>
        </p:nvSpPr>
        <p:spPr bwMode="auto">
          <a:xfrm rot="10800000" flipV="1">
            <a:off x="3175" y="5480050"/>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custDataLst>
              <p:tags r:id="rId4"/>
            </p:custDataLst>
          </p:nvPr>
        </p:nvSpPr>
        <p:spPr>
          <a:xfrm>
            <a:off x="628650" y="5624513"/>
            <a:ext cx="2057400" cy="274638"/>
          </a:xfrm>
          <a:prstGeom prst="rect">
            <a:avLst/>
          </a:prstGeom>
        </p:spPr>
        <p:txBody>
          <a:bodyPr vert="horz" lIns="91440" tIns="45720" rIns="91440" bIns="45720" rtlCol="0" anchor="ctr">
            <a:normAutofit/>
          </a:bodyPr>
          <a:lstStyle/>
          <a:p>
            <a:pPr fontAlgn="base"/>
            <a:fld id="{45C3A799-FA95-4530-A351-067094360C65}" type="datetimeFigureOut">
              <a:rPr lang="zh-CN" altLang="en-US" strike="noStrike" noProof="1" smtClean="0">
                <a:latin typeface="+mn-ea"/>
                <a:ea typeface="+mn-ea"/>
                <a:cs typeface="+mn-cs"/>
              </a:rPr>
            </a:fld>
            <a:endParaRPr lang="zh-CN" altLang="en-US" strike="noStrike" noProof="1"/>
          </a:p>
        </p:txBody>
      </p:sp>
      <p:sp>
        <p:nvSpPr>
          <p:cNvPr id="5" name="页脚占位符 4"/>
          <p:cNvSpPr>
            <a:spLocks noGrp="1"/>
          </p:cNvSpPr>
          <p:nvPr>
            <p:ph type="ftr" sz="quarter" idx="11"/>
            <p:custDataLst>
              <p:tags r:id="rId5"/>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6"/>
            </p:custDataLst>
          </p:nvPr>
        </p:nvSpPr>
        <p:spPr>
          <a:xfrm>
            <a:off x="6457950" y="5624513"/>
            <a:ext cx="2057400" cy="274638"/>
          </a:xfrm>
          <a:prstGeom prst="rect">
            <a:avLst/>
          </a:prstGeom>
        </p:spPr>
        <p:txBody>
          <a:bodyPr vert="horz" lIns="91440" tIns="45720" rIns="91440" bIns="45720" rtlCol="0" anchor="ctr">
            <a:normAutofit/>
          </a:bodyPr>
          <a:lstStyle/>
          <a:p>
            <a:pPr fontAlgn="base"/>
            <a:fld id="{60D770EB-3701-4BF2-A814-AD4BDE945FA3}" type="slidenum">
              <a:rPr lang="zh-CN" altLang="en-US" strike="noStrike" noProof="1" smtClean="0">
                <a:latin typeface="+mn-ea"/>
                <a:ea typeface="+mn-ea"/>
                <a:cs typeface="+mn-cs"/>
              </a:rPr>
            </a:fld>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grpSp>
        <p:nvGrpSpPr>
          <p:cNvPr id="4099" name="组合 21"/>
          <p:cNvGrpSpPr/>
          <p:nvPr/>
        </p:nvGrpSpPr>
        <p:grpSpPr>
          <a:xfrm>
            <a:off x="0" y="2459038"/>
            <a:ext cx="9144000" cy="1914525"/>
            <a:chOff x="0" y="2135188"/>
            <a:chExt cx="12192000" cy="2552700"/>
          </a:xfrm>
        </p:grpSpPr>
        <p:sp>
          <p:nvSpPr>
            <p:cNvPr id="7" name="等腰三角形 6"/>
            <p:cNvSpPr/>
            <p:nvPr>
              <p:custDataLst>
                <p:tags r:id="rId2"/>
              </p:custDataLst>
            </p:nvPr>
          </p:nvSpPr>
          <p:spPr bwMode="auto">
            <a:xfrm>
              <a:off x="3140076" y="2135188"/>
              <a:ext cx="1160462" cy="1165226"/>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322" tIns="36161" rIns="72322" bIns="36161" anchor="ctr"/>
            <a:lstStyle/>
            <a:p>
              <a:pPr algn="ctr" fontAlgn="base"/>
              <a:endParaRPr lang="zh-CN" altLang="en-US" sz="1500" strike="noStrike" noProof="1">
                <a:latin typeface="Arial" panose="02080604020202020204" pitchFamily="34" charset="0"/>
                <a:ea typeface="微软雅黑" panose="020B0503020204020204" charset="-122"/>
                <a:cs typeface="+mn-ea"/>
                <a:sym typeface="Arial" panose="02080604020202020204" pitchFamily="34" charset="0"/>
              </a:endParaRPr>
            </a:p>
          </p:txBody>
        </p:sp>
        <p:sp>
          <p:nvSpPr>
            <p:cNvPr id="18" name="任意多边形 17"/>
            <p:cNvSpPr/>
            <p:nvPr>
              <p:custDataLst>
                <p:tags r:id="rId3"/>
              </p:custDataLst>
            </p:nvPr>
          </p:nvSpPr>
          <p:spPr bwMode="auto">
            <a:xfrm flipV="1">
              <a:off x="0" y="3522662"/>
              <a:ext cx="923926" cy="1165226"/>
            </a:xfrm>
            <a:custGeom>
              <a:avLst/>
              <a:gdLst>
                <a:gd name="connsiteX0" fmla="*/ 0 w 923926"/>
                <a:gd name="connsiteY0" fmla="*/ 1165226 h 1165226"/>
                <a:gd name="connsiteX1" fmla="*/ 923926 w 923926"/>
                <a:gd name="connsiteY1" fmla="*/ 1165226 h 1165226"/>
                <a:gd name="connsiteX2" fmla="*/ 343695 w 923926"/>
                <a:gd name="connsiteY2" fmla="*/ 0 h 1165226"/>
                <a:gd name="connsiteX3" fmla="*/ 0 w 923926"/>
                <a:gd name="connsiteY3" fmla="*/ 690212 h 1165226"/>
              </a:gdLst>
              <a:ahLst/>
              <a:cxnLst>
                <a:cxn ang="0">
                  <a:pos x="connsiteX0" y="connsiteY0"/>
                </a:cxn>
                <a:cxn ang="0">
                  <a:pos x="connsiteX1" y="connsiteY1"/>
                </a:cxn>
                <a:cxn ang="0">
                  <a:pos x="connsiteX2" y="connsiteY2"/>
                </a:cxn>
                <a:cxn ang="0">
                  <a:pos x="connsiteX3" y="connsiteY3"/>
                </a:cxn>
              </a:cxnLst>
              <a:rect l="l" t="t" r="r" b="b"/>
              <a:pathLst>
                <a:path w="923926" h="1165226">
                  <a:moveTo>
                    <a:pt x="0" y="1165226"/>
                  </a:moveTo>
                  <a:lnTo>
                    <a:pt x="923926" y="1165226"/>
                  </a:lnTo>
                  <a:lnTo>
                    <a:pt x="343695" y="0"/>
                  </a:lnTo>
                  <a:lnTo>
                    <a:pt x="0" y="69021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322" tIns="36161" rIns="72322" bIns="36161" anchor="ctr">
              <a:noAutofit/>
            </a:bodyPr>
            <a:lstStyle/>
            <a:p>
              <a:pPr algn="ctr" fontAlgn="base"/>
              <a:endParaRPr lang="zh-CN" altLang="en-US" sz="1500" strike="noStrike" noProof="1">
                <a:latin typeface="Arial" panose="02080604020202020204" pitchFamily="34" charset="0"/>
                <a:ea typeface="微软雅黑" panose="020B0503020204020204" charset="-122"/>
                <a:cs typeface="+mn-ea"/>
                <a:sym typeface="Arial" panose="02080604020202020204" pitchFamily="34" charset="0"/>
              </a:endParaRPr>
            </a:p>
          </p:txBody>
        </p:sp>
        <p:sp>
          <p:nvSpPr>
            <p:cNvPr id="20" name="任意多边形 19"/>
            <p:cNvSpPr/>
            <p:nvPr>
              <p:custDataLst>
                <p:tags r:id="rId4"/>
              </p:custDataLst>
            </p:nvPr>
          </p:nvSpPr>
          <p:spPr bwMode="auto">
            <a:xfrm>
              <a:off x="1" y="2408237"/>
              <a:ext cx="12191999" cy="2000250"/>
            </a:xfrm>
            <a:custGeom>
              <a:avLst/>
              <a:gdLst>
                <a:gd name="connsiteX0" fmla="*/ 0 w 12191999"/>
                <a:gd name="connsiteY0" fmla="*/ 0 h 2000250"/>
                <a:gd name="connsiteX1" fmla="*/ 12191999 w 12191999"/>
                <a:gd name="connsiteY1" fmla="*/ 0 h 2000250"/>
                <a:gd name="connsiteX2" fmla="*/ 12191999 w 12191999"/>
                <a:gd name="connsiteY2" fmla="*/ 2000250 h 2000250"/>
                <a:gd name="connsiteX3" fmla="*/ 0 w 12191999"/>
                <a:gd name="connsiteY3" fmla="*/ 2000250 h 2000250"/>
              </a:gdLst>
              <a:ahLst/>
              <a:cxnLst>
                <a:cxn ang="0">
                  <a:pos x="connsiteX0" y="connsiteY0"/>
                </a:cxn>
                <a:cxn ang="0">
                  <a:pos x="connsiteX1" y="connsiteY1"/>
                </a:cxn>
                <a:cxn ang="0">
                  <a:pos x="connsiteX2" y="connsiteY2"/>
                </a:cxn>
                <a:cxn ang="0">
                  <a:pos x="connsiteX3" y="connsiteY3"/>
                </a:cxn>
              </a:cxnLst>
              <a:rect l="l" t="t" r="r" b="b"/>
              <a:pathLst>
                <a:path w="12191999" h="2000250">
                  <a:moveTo>
                    <a:pt x="0" y="0"/>
                  </a:moveTo>
                  <a:lnTo>
                    <a:pt x="12191999" y="0"/>
                  </a:lnTo>
                  <a:lnTo>
                    <a:pt x="12191999" y="2000250"/>
                  </a:lnTo>
                  <a:lnTo>
                    <a:pt x="0" y="20002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322" tIns="36161" rIns="72322" bIns="36161" anchor="ctr">
              <a:noAutofit/>
            </a:bodyPr>
            <a:lstStyle/>
            <a:p>
              <a:pPr algn="ctr" fontAlgn="base"/>
              <a:endParaRPr lang="zh-CN" altLang="en-US" sz="1500" strike="noStrike" noProof="1">
                <a:solidFill>
                  <a:schemeClr val="accent6"/>
                </a:solidFill>
                <a:latin typeface="Arial" panose="02080604020202020204" pitchFamily="34" charset="0"/>
                <a:ea typeface="微软雅黑" panose="020B0503020204020204" charset="-122"/>
                <a:cs typeface="+mn-ea"/>
                <a:sym typeface="Arial" panose="02080604020202020204" pitchFamily="34" charset="0"/>
              </a:endParaRPr>
            </a:p>
          </p:txBody>
        </p:sp>
        <p:sp>
          <p:nvSpPr>
            <p:cNvPr id="10" name="平行四边形 9"/>
            <p:cNvSpPr/>
            <p:nvPr>
              <p:custDataLst>
                <p:tags r:id="rId5"/>
              </p:custDataLst>
            </p:nvPr>
          </p:nvSpPr>
          <p:spPr bwMode="auto">
            <a:xfrm>
              <a:off x="339726" y="2136776"/>
              <a:ext cx="3386138" cy="2544762"/>
            </a:xfrm>
            <a:prstGeom prst="parallelogram">
              <a:avLst>
                <a:gd name="adj" fmla="val 4820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322" tIns="36161" rIns="72322" bIns="36161" anchor="ctr"/>
            <a:lstStyle/>
            <a:p>
              <a:pPr algn="ctr" fontAlgn="base"/>
              <a:endParaRPr lang="zh-CN" altLang="en-US" sz="1500" strike="noStrike" noProof="1">
                <a:solidFill>
                  <a:schemeClr val="accent2"/>
                </a:solidFill>
                <a:latin typeface="Arial" panose="02080604020202020204" pitchFamily="34" charset="0"/>
                <a:ea typeface="微软雅黑" panose="020B0503020204020204" charset="-122"/>
                <a:cs typeface="+mn-ea"/>
                <a:sym typeface="Arial" panose="02080604020202020204" pitchFamily="34" charset="0"/>
              </a:endParaRPr>
            </a:p>
          </p:txBody>
        </p:sp>
      </p:grpSp>
      <p:sp>
        <p:nvSpPr>
          <p:cNvPr id="2" name="标题 1"/>
          <p:cNvSpPr>
            <a:spLocks noGrp="1"/>
          </p:cNvSpPr>
          <p:nvPr>
            <p:ph type="title" hasCustomPrompt="1"/>
          </p:nvPr>
        </p:nvSpPr>
        <p:spPr>
          <a:xfrm>
            <a:off x="3028950" y="2803571"/>
            <a:ext cx="4568400" cy="678647"/>
          </a:xfrm>
        </p:spPr>
        <p:txBody>
          <a:bodyPr lIns="90000" tIns="46800" rIns="90000" bIns="46800" anchor="b">
            <a:normAutofit/>
          </a:bodyPr>
          <a:lstStyle>
            <a:lvl1pPr>
              <a:defRPr sz="4400" b="1">
                <a:solidFill>
                  <a:schemeClr val="bg1"/>
                </a:solidFill>
              </a:defRPr>
            </a:lvl1pPr>
          </a:lstStyle>
          <a:p>
            <a:pPr fontAlgn="auto"/>
            <a:r>
              <a:rPr lang="zh-CN" altLang="en-US" strike="noStrike" noProof="1" dirty="0"/>
              <a:t>单击此处编辑标题</a:t>
            </a:r>
            <a:endParaRPr lang="zh-CN" altLang="en-US" strike="noStrike" noProof="1" dirty="0"/>
          </a:p>
        </p:txBody>
      </p:sp>
      <p:sp>
        <p:nvSpPr>
          <p:cNvPr id="3" name="文本占位符 2"/>
          <p:cNvSpPr>
            <a:spLocks noGrp="1"/>
          </p:cNvSpPr>
          <p:nvPr>
            <p:ph type="body" idx="1"/>
          </p:nvPr>
        </p:nvSpPr>
        <p:spPr>
          <a:xfrm>
            <a:off x="3028950" y="3527555"/>
            <a:ext cx="4568400" cy="401648"/>
          </a:xfrm>
        </p:spPr>
        <p:txBody>
          <a:bodyPr lIns="90000" tIns="46800" rIns="90000" bIns="46800" anchor="t">
            <a:norm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dirty="0"/>
              <a:t>单击此处编辑母版文本样式</a:t>
            </a:r>
            <a:endParaRPr lang="zh-CN" altLang="en-US" strike="noStrike" noProof="1" dirty="0"/>
          </a:p>
        </p:txBody>
      </p:sp>
      <p:sp>
        <p:nvSpPr>
          <p:cNvPr id="4" name="日期占位符 3"/>
          <p:cNvSpPr>
            <a:spLocks noGrp="1"/>
          </p:cNvSpPr>
          <p:nvPr>
            <p:ph type="dt" sz="half" idx="10"/>
            <p:custDataLst>
              <p:tags r:id="rId6"/>
            </p:custDataLst>
          </p:nvPr>
        </p:nvSpPr>
        <p:spPr>
          <a:xfrm>
            <a:off x="628650" y="5624513"/>
            <a:ext cx="2057400" cy="274638"/>
          </a:xfrm>
          <a:prstGeom prst="rect">
            <a:avLst/>
          </a:prstGeom>
        </p:spPr>
        <p:txBody>
          <a:bodyPr vert="horz" lIns="90000" tIns="46800" rIns="90000" bIns="46800" rtlCol="0" anchor="ctr">
            <a:normAutofit/>
          </a:bodyPr>
          <a:lstStyle/>
          <a:p>
            <a:pPr fontAlgn="base"/>
            <a:fld id="{45C3A799-FA95-4530-A351-067094360C65}" type="datetimeFigureOut">
              <a:rPr lang="zh-CN" altLang="en-US" strike="noStrike" noProof="1" smtClean="0">
                <a:latin typeface="+mn-ea"/>
                <a:ea typeface="+mn-ea"/>
                <a:cs typeface="+mn-cs"/>
              </a:rPr>
            </a:fld>
            <a:endParaRPr lang="zh-CN" altLang="en-US" strike="noStrike" noProof="1"/>
          </a:p>
        </p:txBody>
      </p:sp>
      <p:sp>
        <p:nvSpPr>
          <p:cNvPr id="5" name="页脚占位符 4"/>
          <p:cNvSpPr>
            <a:spLocks noGrp="1"/>
          </p:cNvSpPr>
          <p:nvPr>
            <p:ph type="ftr" sz="quarter" idx="11"/>
            <p:custDataLst>
              <p:tags r:id="rId7"/>
            </p:custDataLst>
          </p:nvPr>
        </p:nvSpPr>
        <p:spPr>
          <a:xfrm>
            <a:off x="3028950" y="5624513"/>
            <a:ext cx="3086100" cy="274638"/>
          </a:xfrm>
          <a:prstGeom prst="rect">
            <a:avLst/>
          </a:prstGeom>
        </p:spPr>
        <p:txBody>
          <a:bodyPr vert="horz" lIns="90000" tIns="46800" rIns="90000" bIns="4680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8"/>
            </p:custDataLst>
          </p:nvPr>
        </p:nvSpPr>
        <p:spPr>
          <a:xfrm>
            <a:off x="6457950" y="5624513"/>
            <a:ext cx="2057400" cy="274638"/>
          </a:xfrm>
          <a:prstGeom prst="rect">
            <a:avLst/>
          </a:prstGeom>
        </p:spPr>
        <p:txBody>
          <a:bodyPr vert="horz" lIns="90000" tIns="46800" rIns="90000" bIns="46800" rtlCol="0" anchor="ctr">
            <a:normAutofit/>
          </a:bodyPr>
          <a:lstStyle/>
          <a:p>
            <a:pPr fontAlgn="base"/>
            <a:fld id="{60D770EB-3701-4BF2-A814-AD4BDE945FA3}" type="slidenum">
              <a:rPr lang="zh-CN" altLang="en-US" strike="noStrike" noProof="1" smtClean="0">
                <a:latin typeface="+mn-ea"/>
                <a:ea typeface="+mn-ea"/>
                <a:cs typeface="+mn-cs"/>
              </a:rPr>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10" name="任意多边形 9"/>
          <p:cNvSpPr/>
          <p:nvPr>
            <p:custDataLst>
              <p:tags r:id="rId2"/>
            </p:custDataLst>
          </p:nvPr>
        </p:nvSpPr>
        <p:spPr bwMode="auto">
          <a:xfrm>
            <a:off x="6411913" y="5481638"/>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11" name="任意多边形 10"/>
          <p:cNvSpPr/>
          <p:nvPr>
            <p:custDataLst>
              <p:tags r:id="rId3"/>
            </p:custDataLst>
          </p:nvPr>
        </p:nvSpPr>
        <p:spPr bwMode="auto">
          <a:xfrm rot="10800000" flipV="1">
            <a:off x="3175" y="5480050"/>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628650" y="2226469"/>
            <a:ext cx="3886200" cy="3263504"/>
          </a:xfrm>
        </p:spPr>
        <p:txBody>
          <a:body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内容占位符 3"/>
          <p:cNvSpPr>
            <a:spLocks noGrp="1"/>
          </p:cNvSpPr>
          <p:nvPr>
            <p:ph sz="half" idx="2"/>
          </p:nvPr>
        </p:nvSpPr>
        <p:spPr>
          <a:xfrm>
            <a:off x="4629150" y="2226469"/>
            <a:ext cx="3886200" cy="3263504"/>
          </a:xfrm>
        </p:spPr>
        <p:txBody>
          <a:body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日期占位符 4"/>
          <p:cNvSpPr>
            <a:spLocks noGrp="1"/>
          </p:cNvSpPr>
          <p:nvPr>
            <p:ph type="dt" sz="half" idx="10"/>
            <p:custDataLst>
              <p:tags r:id="rId4"/>
            </p:custDataLst>
          </p:nvPr>
        </p:nvSpPr>
        <p:spPr>
          <a:xfrm>
            <a:off x="628650" y="5624513"/>
            <a:ext cx="2057400" cy="274638"/>
          </a:xfrm>
          <a:prstGeom prst="rect">
            <a:avLst/>
          </a:prstGeom>
        </p:spPr>
        <p:txBody>
          <a:bodyPr vert="horz" lIns="91440" tIns="45720" rIns="91440" bIns="45720" rtlCol="0" anchor="ctr">
            <a:normAutofit/>
          </a:bodyPr>
          <a:lstStyle/>
          <a:p>
            <a:pPr fontAlgn="base"/>
            <a:fld id="{45C3A799-FA95-4530-A351-067094360C65}" type="datetimeFigureOut">
              <a:rPr lang="zh-CN" altLang="en-US" strike="noStrike" noProof="1" smtClean="0">
                <a:latin typeface="+mn-ea"/>
                <a:ea typeface="+mn-ea"/>
                <a:cs typeface="+mn-cs"/>
              </a:rPr>
            </a:fld>
            <a:endParaRPr lang="zh-CN" altLang="en-US" strike="noStrike" noProof="1"/>
          </a:p>
        </p:txBody>
      </p:sp>
      <p:sp>
        <p:nvSpPr>
          <p:cNvPr id="6" name="页脚占位符 5"/>
          <p:cNvSpPr>
            <a:spLocks noGrp="1"/>
          </p:cNvSpPr>
          <p:nvPr>
            <p:ph type="ftr" sz="quarter" idx="11"/>
            <p:custDataLst>
              <p:tags r:id="rId5"/>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a:p>
        </p:txBody>
      </p:sp>
      <p:sp>
        <p:nvSpPr>
          <p:cNvPr id="7" name="灯片编号占位符 6"/>
          <p:cNvSpPr>
            <a:spLocks noGrp="1"/>
          </p:cNvSpPr>
          <p:nvPr>
            <p:ph type="sldNum" sz="quarter" idx="12"/>
            <p:custDataLst>
              <p:tags r:id="rId6"/>
            </p:custDataLst>
          </p:nvPr>
        </p:nvSpPr>
        <p:spPr>
          <a:xfrm>
            <a:off x="6457950" y="5624513"/>
            <a:ext cx="2057400" cy="274638"/>
          </a:xfrm>
          <a:prstGeom prst="rect">
            <a:avLst/>
          </a:prstGeom>
        </p:spPr>
        <p:txBody>
          <a:bodyPr vert="horz" lIns="91440" tIns="45720" rIns="91440" bIns="45720" rtlCol="0" anchor="ctr">
            <a:normAutofit/>
          </a:bodyPr>
          <a:lstStyle/>
          <a:p>
            <a:pPr fontAlgn="base"/>
            <a:fld id="{60D770EB-3701-4BF2-A814-AD4BDE945FA3}" type="slidenum">
              <a:rPr lang="zh-CN" altLang="en-US" strike="noStrike" noProof="1" smtClean="0">
                <a:latin typeface="+mn-ea"/>
                <a:ea typeface="+mn-ea"/>
                <a:cs typeface="+mn-cs"/>
              </a:rPr>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12" name="任意多边形 11"/>
          <p:cNvSpPr/>
          <p:nvPr>
            <p:custDataLst>
              <p:tags r:id="rId2"/>
            </p:custDataLst>
          </p:nvPr>
        </p:nvSpPr>
        <p:spPr bwMode="auto">
          <a:xfrm>
            <a:off x="6411913" y="5481638"/>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13" name="任意多边形 12"/>
          <p:cNvSpPr/>
          <p:nvPr>
            <p:custDataLst>
              <p:tags r:id="rId3"/>
            </p:custDataLst>
          </p:nvPr>
        </p:nvSpPr>
        <p:spPr bwMode="auto">
          <a:xfrm rot="10800000" flipV="1">
            <a:off x="3175" y="5480050"/>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2" name="标题 1"/>
          <p:cNvSpPr>
            <a:spLocks noGrp="1"/>
          </p:cNvSpPr>
          <p:nvPr>
            <p:ph type="title"/>
          </p:nvPr>
        </p:nvSpPr>
        <p:spPr>
          <a:xfrm>
            <a:off x="629841" y="1030672"/>
            <a:ext cx="7886700" cy="994172"/>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629841" y="2116284"/>
            <a:ext cx="3868340" cy="617934"/>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629841" y="2736056"/>
            <a:ext cx="3868340" cy="2763441"/>
          </a:xfrm>
        </p:spPr>
        <p:txBody>
          <a:body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文本占位符 4"/>
          <p:cNvSpPr>
            <a:spLocks noGrp="1"/>
          </p:cNvSpPr>
          <p:nvPr>
            <p:ph type="body" sz="quarter" idx="3"/>
          </p:nvPr>
        </p:nvSpPr>
        <p:spPr>
          <a:xfrm>
            <a:off x="4629150" y="2116284"/>
            <a:ext cx="3887391" cy="617934"/>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4629150" y="2736056"/>
            <a:ext cx="3887391" cy="2763441"/>
          </a:xfrm>
        </p:spPr>
        <p:txBody>
          <a:bodyPr/>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7" name="日期占位符 6"/>
          <p:cNvSpPr>
            <a:spLocks noGrp="1"/>
          </p:cNvSpPr>
          <p:nvPr>
            <p:ph type="dt" sz="half" idx="10"/>
            <p:custDataLst>
              <p:tags r:id="rId4"/>
            </p:custDataLst>
          </p:nvPr>
        </p:nvSpPr>
        <p:spPr>
          <a:xfrm>
            <a:off x="628650" y="5624513"/>
            <a:ext cx="2057400" cy="274638"/>
          </a:xfrm>
          <a:prstGeom prst="rect">
            <a:avLst/>
          </a:prstGeom>
        </p:spPr>
        <p:txBody>
          <a:bodyPr vert="horz" lIns="91440" tIns="45720" rIns="91440" bIns="45720" rtlCol="0" anchor="ctr">
            <a:normAutofit/>
          </a:bodyPr>
          <a:lstStyle/>
          <a:p>
            <a:pPr fontAlgn="base"/>
            <a:fld id="{45C3A799-FA95-4530-A351-067094360C65}" type="datetimeFigureOut">
              <a:rPr lang="zh-CN" altLang="en-US" strike="noStrike" noProof="1" smtClean="0">
                <a:latin typeface="+mn-ea"/>
                <a:ea typeface="+mn-ea"/>
                <a:cs typeface="+mn-cs"/>
              </a:rPr>
            </a:fld>
            <a:endParaRPr lang="zh-CN" altLang="en-US" strike="noStrike" noProof="1"/>
          </a:p>
        </p:txBody>
      </p:sp>
      <p:sp>
        <p:nvSpPr>
          <p:cNvPr id="8" name="页脚占位符 7"/>
          <p:cNvSpPr>
            <a:spLocks noGrp="1"/>
          </p:cNvSpPr>
          <p:nvPr>
            <p:ph type="ftr" sz="quarter" idx="11"/>
            <p:custDataLst>
              <p:tags r:id="rId5"/>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a:p>
        </p:txBody>
      </p:sp>
      <p:sp>
        <p:nvSpPr>
          <p:cNvPr id="9" name="灯片编号占位符 8"/>
          <p:cNvSpPr>
            <a:spLocks noGrp="1"/>
          </p:cNvSpPr>
          <p:nvPr>
            <p:ph type="sldNum" sz="quarter" idx="12"/>
            <p:custDataLst>
              <p:tags r:id="rId6"/>
            </p:custDataLst>
          </p:nvPr>
        </p:nvSpPr>
        <p:spPr>
          <a:xfrm>
            <a:off x="6457950" y="5624513"/>
            <a:ext cx="2057400" cy="274638"/>
          </a:xfrm>
          <a:prstGeom prst="rect">
            <a:avLst/>
          </a:prstGeom>
        </p:spPr>
        <p:txBody>
          <a:bodyPr vert="horz" lIns="91440" tIns="45720" rIns="91440" bIns="45720" rtlCol="0" anchor="ctr">
            <a:normAutofit/>
          </a:bodyPr>
          <a:lstStyle/>
          <a:p>
            <a:pPr fontAlgn="base"/>
            <a:fld id="{60D770EB-3701-4BF2-A814-AD4BDE945FA3}" type="slidenum">
              <a:rPr lang="zh-CN" altLang="en-US" strike="noStrike" noProof="1" smtClean="0">
                <a:latin typeface="+mn-ea"/>
                <a:ea typeface="+mn-ea"/>
                <a:cs typeface="+mn-cs"/>
              </a:rPr>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fontAlgn="auto"/>
            <a:r>
              <a:rPr strike="noStrike" noProof="1">
                <a:sym typeface="+mn-ea"/>
              </a:rPr>
              <a:t>单击此处编辑母版标题样式</a:t>
            </a:r>
            <a:endParaRPr strike="noStrike" noProof="1">
              <a:sym typeface="+mn-ea"/>
            </a:endParaRPr>
          </a:p>
        </p:txBody>
      </p:sp>
      <p:sp>
        <p:nvSpPr>
          <p:cNvPr id="3" name="日期占位符 2"/>
          <p:cNvSpPr>
            <a:spLocks noGrp="1"/>
          </p:cNvSpPr>
          <p:nvPr>
            <p:ph type="dt" sz="half" idx="10"/>
          </p:nvPr>
        </p:nvSpPr>
        <p:spPr/>
        <p:txBody>
          <a:bodyPr/>
          <a:p>
            <a:pPr fontAlgn="base"/>
            <a:fld id="{45C3A799-FA95-4530-A351-067094360C65}" type="datetimeFigureOut">
              <a:rPr lang="zh-CN" altLang="en-US" strike="noStrike" noProof="1" smtClean="0">
                <a:latin typeface="+mn-ea"/>
                <a:ea typeface="+mn-ea"/>
                <a:cs typeface="+mn-cs"/>
              </a:rPr>
            </a:fld>
            <a:endParaRPr lang="zh-CN" altLang="en-US" strike="noStrike" noProof="1"/>
          </a:p>
        </p:txBody>
      </p:sp>
      <p:sp>
        <p:nvSpPr>
          <p:cNvPr id="4" name="页脚占位符 3"/>
          <p:cNvSpPr>
            <a:spLocks noGrp="1"/>
          </p:cNvSpPr>
          <p:nvPr>
            <p:ph type="ftr" sz="quarter" idx="11"/>
          </p:nvPr>
        </p:nvSpPr>
        <p:spPr/>
        <p:txBody>
          <a:bodyPr/>
          <a:p>
            <a:pPr fontAlgn="base"/>
            <a:endParaRPr lang="zh-CN" altLang="en-US" strike="noStrike" noProof="1"/>
          </a:p>
        </p:txBody>
      </p:sp>
      <p:sp>
        <p:nvSpPr>
          <p:cNvPr id="5" name="灯片编号占位符 4"/>
          <p:cNvSpPr>
            <a:spLocks noGrp="1"/>
          </p:cNvSpPr>
          <p:nvPr>
            <p:ph type="sldNum" sz="quarter" idx="12"/>
          </p:nvPr>
        </p:nvSpPr>
        <p:spPr/>
        <p:txBody>
          <a:bodyPr/>
          <a:p>
            <a:pPr fontAlgn="base"/>
            <a:fld id="{60D770EB-3701-4BF2-A814-AD4BDE945FA3}" type="slidenum">
              <a:rPr lang="zh-CN" altLang="en-US" strike="noStrike" noProof="1" smtClean="0">
                <a:latin typeface="+mn-ea"/>
                <a:ea typeface="+mn-ea"/>
                <a:cs typeface="+mn-cs"/>
              </a:rPr>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10" name="任意多边形 9"/>
          <p:cNvSpPr/>
          <p:nvPr>
            <p:custDataLst>
              <p:tags r:id="rId2"/>
            </p:custDataLst>
          </p:nvPr>
        </p:nvSpPr>
        <p:spPr bwMode="auto">
          <a:xfrm>
            <a:off x="6411913" y="5481638"/>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11" name="任意多边形 10"/>
          <p:cNvSpPr/>
          <p:nvPr>
            <p:custDataLst>
              <p:tags r:id="rId3"/>
            </p:custDataLst>
          </p:nvPr>
        </p:nvSpPr>
        <p:spPr bwMode="auto">
          <a:xfrm rot="10800000" flipV="1">
            <a:off x="3175" y="5480050"/>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2" name="日期占位符 1"/>
          <p:cNvSpPr>
            <a:spLocks noGrp="1"/>
          </p:cNvSpPr>
          <p:nvPr>
            <p:ph type="dt" sz="half" idx="10"/>
            <p:custDataLst>
              <p:tags r:id="rId4"/>
            </p:custDataLst>
          </p:nvPr>
        </p:nvSpPr>
        <p:spPr>
          <a:xfrm>
            <a:off x="628650" y="5624513"/>
            <a:ext cx="2057400" cy="274638"/>
          </a:xfrm>
          <a:prstGeom prst="rect">
            <a:avLst/>
          </a:prstGeom>
        </p:spPr>
        <p:txBody>
          <a:bodyPr vert="horz" lIns="91440" tIns="45720" rIns="91440" bIns="45720" rtlCol="0" anchor="ctr">
            <a:normAutofit/>
          </a:bodyPr>
          <a:lstStyle/>
          <a:p>
            <a:pPr fontAlgn="base"/>
            <a:fld id="{45C3A799-FA95-4530-A351-067094360C65}" type="datetimeFigureOut">
              <a:rPr lang="zh-CN" altLang="en-US" strike="noStrike" noProof="1" smtClean="0">
                <a:latin typeface="+mn-ea"/>
                <a:ea typeface="+mn-ea"/>
                <a:cs typeface="+mn-cs"/>
              </a:rPr>
            </a:fld>
            <a:endParaRPr lang="zh-CN" altLang="en-US" strike="noStrike" noProof="1"/>
          </a:p>
        </p:txBody>
      </p:sp>
      <p:sp>
        <p:nvSpPr>
          <p:cNvPr id="3" name="页脚占位符 2"/>
          <p:cNvSpPr>
            <a:spLocks noGrp="1"/>
          </p:cNvSpPr>
          <p:nvPr>
            <p:ph type="ftr" sz="quarter" idx="11"/>
            <p:custDataLst>
              <p:tags r:id="rId5"/>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a:p>
        </p:txBody>
      </p:sp>
      <p:sp>
        <p:nvSpPr>
          <p:cNvPr id="4" name="灯片编号占位符 3"/>
          <p:cNvSpPr>
            <a:spLocks noGrp="1"/>
          </p:cNvSpPr>
          <p:nvPr>
            <p:ph type="sldNum" sz="quarter" idx="12"/>
            <p:custDataLst>
              <p:tags r:id="rId6"/>
            </p:custDataLst>
          </p:nvPr>
        </p:nvSpPr>
        <p:spPr>
          <a:xfrm>
            <a:off x="6457950" y="5624513"/>
            <a:ext cx="2057400" cy="274638"/>
          </a:xfrm>
          <a:prstGeom prst="rect">
            <a:avLst/>
          </a:prstGeom>
        </p:spPr>
        <p:txBody>
          <a:bodyPr vert="horz" lIns="91440" tIns="45720" rIns="91440" bIns="45720" rtlCol="0" anchor="ctr">
            <a:normAutofit/>
          </a:bodyPr>
          <a:lstStyle/>
          <a:p>
            <a:pPr fontAlgn="base"/>
            <a:fld id="{60D770EB-3701-4BF2-A814-AD4BDE945FA3}" type="slidenum">
              <a:rPr lang="zh-CN" altLang="en-US" strike="noStrike" noProof="1" smtClean="0">
                <a:latin typeface="+mn-ea"/>
                <a:ea typeface="+mn-ea"/>
                <a:cs typeface="+mn-cs"/>
              </a:rPr>
            </a:fld>
            <a:endParaRPr lang="zh-CN" alt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10" name="任意多边形 9"/>
          <p:cNvSpPr/>
          <p:nvPr>
            <p:custDataLst>
              <p:tags r:id="rId2"/>
            </p:custDataLst>
          </p:nvPr>
        </p:nvSpPr>
        <p:spPr bwMode="auto">
          <a:xfrm>
            <a:off x="6411913" y="5481638"/>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11" name="任意多边形 10"/>
          <p:cNvSpPr/>
          <p:nvPr>
            <p:custDataLst>
              <p:tags r:id="rId3"/>
            </p:custDataLst>
          </p:nvPr>
        </p:nvSpPr>
        <p:spPr bwMode="auto">
          <a:xfrm rot="10800000" flipV="1">
            <a:off x="3175" y="5480050"/>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2" name="标题 1"/>
          <p:cNvSpPr>
            <a:spLocks noGrp="1"/>
          </p:cNvSpPr>
          <p:nvPr>
            <p:ph type="title"/>
          </p:nvPr>
        </p:nvSpPr>
        <p:spPr>
          <a:xfrm>
            <a:off x="629840" y="1200150"/>
            <a:ext cx="3123900" cy="1200150"/>
          </a:xfrm>
        </p:spPr>
        <p:txBody>
          <a:bodyPr anchor="t" anchorCtr="0">
            <a:normAutofit/>
          </a:bodyPr>
          <a:lstStyle>
            <a:lvl1pPr>
              <a:defRPr sz="3600"/>
            </a:lvl1pPr>
          </a:lstStyle>
          <a:p>
            <a:pPr fontAlgn="auto"/>
            <a:r>
              <a:rPr lang="zh-CN" altLang="en-US" strike="noStrike" noProof="1" dirty="0"/>
              <a:t>单击此处编辑母版标题样式</a:t>
            </a:r>
            <a:endParaRPr lang="zh-CN" altLang="en-US" strike="noStrike" noProof="1" dirty="0"/>
          </a:p>
        </p:txBody>
      </p:sp>
      <p:sp>
        <p:nvSpPr>
          <p:cNvPr id="3" name="图片占位符 2"/>
          <p:cNvSpPr>
            <a:spLocks noGrp="1" noChangeAspect="1"/>
          </p:cNvSpPr>
          <p:nvPr>
            <p:ph type="pic" idx="1"/>
          </p:nvPr>
        </p:nvSpPr>
        <p:spPr>
          <a:xfrm>
            <a:off x="3888000" y="1200150"/>
            <a:ext cx="4627800" cy="4052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dirty="0"/>
          </a:p>
        </p:txBody>
      </p:sp>
      <p:sp>
        <p:nvSpPr>
          <p:cNvPr id="4" name="文本占位符 3"/>
          <p:cNvSpPr>
            <a:spLocks noGrp="1"/>
          </p:cNvSpPr>
          <p:nvPr>
            <p:ph type="body" sz="half" idx="2"/>
          </p:nvPr>
        </p:nvSpPr>
        <p:spPr>
          <a:xfrm>
            <a:off x="629840" y="2400300"/>
            <a:ext cx="3123900" cy="285869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dirty="0"/>
              <a:t>单击此处编辑母版文本样式</a:t>
            </a:r>
            <a:endParaRPr lang="zh-CN" altLang="en-US" strike="noStrike" noProof="1" dirty="0"/>
          </a:p>
        </p:txBody>
      </p:sp>
      <p:sp>
        <p:nvSpPr>
          <p:cNvPr id="5" name="日期占位符 4"/>
          <p:cNvSpPr>
            <a:spLocks noGrp="1"/>
          </p:cNvSpPr>
          <p:nvPr>
            <p:ph type="dt" sz="half" idx="10"/>
            <p:custDataLst>
              <p:tags r:id="rId4"/>
            </p:custDataLst>
          </p:nvPr>
        </p:nvSpPr>
        <p:spPr>
          <a:xfrm>
            <a:off x="628650" y="5624513"/>
            <a:ext cx="2057400" cy="274638"/>
          </a:xfrm>
          <a:prstGeom prst="rect">
            <a:avLst/>
          </a:prstGeom>
        </p:spPr>
        <p:txBody>
          <a:bodyPr vert="horz" lIns="91440" tIns="45720" rIns="91440" bIns="45720" rtlCol="0" anchor="ctr">
            <a:normAutofit/>
          </a:bodyPr>
          <a:lstStyle/>
          <a:p>
            <a:pPr fontAlgn="base"/>
            <a:fld id="{9EFD9D74-47D9-4702-A33C-335B63B48DBF}" type="datetimeFigureOut">
              <a:rPr lang="zh-CN" altLang="en-US" strike="noStrike" noProof="1" smtClean="0">
                <a:latin typeface="+mn-ea"/>
                <a:ea typeface="+mn-ea"/>
                <a:cs typeface="+mn-cs"/>
              </a:rPr>
            </a:fld>
            <a:endParaRPr lang="zh-CN" altLang="en-US" strike="noStrike" noProof="1" dirty="0"/>
          </a:p>
        </p:txBody>
      </p:sp>
      <p:sp>
        <p:nvSpPr>
          <p:cNvPr id="6" name="页脚占位符 5"/>
          <p:cNvSpPr>
            <a:spLocks noGrp="1"/>
          </p:cNvSpPr>
          <p:nvPr>
            <p:ph type="ftr" sz="quarter" idx="11"/>
            <p:custDataLst>
              <p:tags r:id="rId5"/>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dirty="0"/>
          </a:p>
        </p:txBody>
      </p:sp>
      <p:sp>
        <p:nvSpPr>
          <p:cNvPr id="7" name="灯片编号占位符 6"/>
          <p:cNvSpPr>
            <a:spLocks noGrp="1"/>
          </p:cNvSpPr>
          <p:nvPr>
            <p:ph type="sldNum" sz="quarter" idx="12"/>
            <p:custDataLst>
              <p:tags r:id="rId6"/>
            </p:custDataLst>
          </p:nvPr>
        </p:nvSpPr>
        <p:spPr>
          <a:xfrm>
            <a:off x="6457950" y="5624513"/>
            <a:ext cx="2057400" cy="274638"/>
          </a:xfrm>
          <a:prstGeom prst="rect">
            <a:avLst/>
          </a:prstGeom>
        </p:spPr>
        <p:txBody>
          <a:bodyPr vert="horz" lIns="91440" tIns="45720" rIns="91440" bIns="45720" rtlCol="0" anchor="ctr">
            <a:normAutofit/>
          </a:bodyPr>
          <a:lstStyle/>
          <a:p>
            <a:pPr fontAlgn="base"/>
            <a:fld id="{FABC47A4-756D-490B-A52F-7D9E2C9FC05F}" type="slidenum">
              <a:rPr lang="zh-CN" altLang="en-US" strike="noStrike" noProof="1" smtClean="0">
                <a:latin typeface="+mn-ea"/>
                <a:ea typeface="+mn-ea"/>
                <a:cs typeface="+mn-cs"/>
              </a:rPr>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chemeClr val="bg1"/>
        </a:solidFill>
        <a:effectLst/>
      </p:bgPr>
    </p:bg>
    <p:spTree>
      <p:nvGrpSpPr>
        <p:cNvPr id="1" name=""/>
        <p:cNvGrpSpPr/>
        <p:nvPr/>
      </p:nvGrpSpPr>
      <p:grpSpPr>
        <a:xfrm>
          <a:off x="0" y="0"/>
          <a:ext cx="0" cy="0"/>
          <a:chOff x="0" y="0"/>
          <a:chExt cx="0" cy="0"/>
        </a:xfrm>
      </p:grpSpPr>
      <p:sp>
        <p:nvSpPr>
          <p:cNvPr id="9" name="任意多边形 8"/>
          <p:cNvSpPr/>
          <p:nvPr>
            <p:custDataLst>
              <p:tags r:id="rId2"/>
            </p:custDataLst>
          </p:nvPr>
        </p:nvSpPr>
        <p:spPr bwMode="auto">
          <a:xfrm>
            <a:off x="6411913" y="5481638"/>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10" name="任意多边形 9"/>
          <p:cNvSpPr/>
          <p:nvPr>
            <p:custDataLst>
              <p:tags r:id="rId3"/>
            </p:custDataLst>
          </p:nvPr>
        </p:nvSpPr>
        <p:spPr bwMode="auto">
          <a:xfrm rot="10800000" flipV="1">
            <a:off x="3175" y="5480050"/>
            <a:ext cx="2732088" cy="519113"/>
          </a:xfrm>
          <a:custGeom>
            <a:avLst/>
            <a:gdLst>
              <a:gd name="connsiteX0" fmla="*/ 400955 w 3642831"/>
              <a:gd name="connsiteY0" fmla="*/ 0 h 692697"/>
              <a:gd name="connsiteX1" fmla="*/ 3642831 w 3642831"/>
              <a:gd name="connsiteY1" fmla="*/ 0 h 692697"/>
              <a:gd name="connsiteX2" fmla="*/ 3642831 w 3642831"/>
              <a:gd name="connsiteY2" fmla="*/ 692697 h 692697"/>
              <a:gd name="connsiteX3" fmla="*/ 0 w 3642831"/>
              <a:gd name="connsiteY3" fmla="*/ 692697 h 692697"/>
            </a:gdLst>
            <a:ahLst/>
            <a:cxnLst>
              <a:cxn ang="0">
                <a:pos x="connsiteX0" y="connsiteY0"/>
              </a:cxn>
              <a:cxn ang="0">
                <a:pos x="connsiteX1" y="connsiteY1"/>
              </a:cxn>
              <a:cxn ang="0">
                <a:pos x="connsiteX2" y="connsiteY2"/>
              </a:cxn>
              <a:cxn ang="0">
                <a:pos x="connsiteX3" y="connsiteY3"/>
              </a:cxn>
            </a:cxnLst>
            <a:rect l="l" t="t" r="r" b="b"/>
            <a:pathLst>
              <a:path w="3642831" h="692697">
                <a:moveTo>
                  <a:pt x="400955" y="0"/>
                </a:moveTo>
                <a:lnTo>
                  <a:pt x="3642831" y="0"/>
                </a:lnTo>
                <a:lnTo>
                  <a:pt x="3642831" y="692697"/>
                </a:lnTo>
                <a:lnTo>
                  <a:pt x="0" y="692697"/>
                </a:lnTo>
                <a:close/>
              </a:path>
            </a:pathLst>
          </a:custGeom>
          <a:solidFill>
            <a:schemeClr val="accent6"/>
          </a:solidFill>
          <a:ln w="0">
            <a:noFill/>
            <a:prstDash val="solid"/>
            <a:round/>
          </a:ln>
        </p:spPr>
        <p:txBody>
          <a:bodyPr wrap="square" lIns="96435" tIns="48217" rIns="96435" bIns="48217">
            <a:noAutofit/>
          </a:bodyPr>
          <a:lstStyle/>
          <a:p>
            <a:pPr fontAlgn="base"/>
            <a:endParaRPr lang="zh-CN" altLang="en-US" sz="1350" strike="noStrike" noProof="1"/>
          </a:p>
        </p:txBody>
      </p:sp>
      <p:sp>
        <p:nvSpPr>
          <p:cNvPr id="2" name="竖排标题 1"/>
          <p:cNvSpPr>
            <a:spLocks noGrp="1"/>
          </p:cNvSpPr>
          <p:nvPr>
            <p:ph type="title" orient="vert"/>
          </p:nvPr>
        </p:nvSpPr>
        <p:spPr>
          <a:xfrm>
            <a:off x="7812360" y="1131094"/>
            <a:ext cx="702990" cy="4358879"/>
          </a:xfrm>
        </p:spPr>
        <p:txBody>
          <a:bodyPr vert="eaVert">
            <a:normAutofit/>
          </a:bodyPr>
          <a:lstStyle>
            <a:lvl1pPr>
              <a:defRPr sz="3600"/>
            </a:lvl1pPr>
          </a:lstStyle>
          <a:p>
            <a:pPr fontAlgn="auto"/>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628650" y="1131094"/>
            <a:ext cx="7075698" cy="4358879"/>
          </a:xfrm>
        </p:spPr>
        <p:txBody>
          <a:bodyPr vert="eaVert"/>
          <a:lstStyle/>
          <a:p>
            <a:pPr lvl="0" fontAlgn="auto"/>
            <a:r>
              <a:rPr lang="zh-CN" altLang="en-US" strike="noStrike" noProof="1"/>
              <a:t>单击此处编辑母版文本样式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custDataLst>
              <p:tags r:id="rId4"/>
            </p:custDataLst>
          </p:nvPr>
        </p:nvSpPr>
        <p:spPr>
          <a:xfrm>
            <a:off x="628650" y="5624513"/>
            <a:ext cx="2057400" cy="274638"/>
          </a:xfrm>
          <a:prstGeom prst="rect">
            <a:avLst/>
          </a:prstGeom>
        </p:spPr>
        <p:txBody>
          <a:bodyPr vert="horz" lIns="91440" tIns="45720" rIns="91440" bIns="45720" rtlCol="0" anchor="ctr">
            <a:normAutofit/>
          </a:bodyPr>
          <a:lstStyle/>
          <a:p>
            <a:pPr fontAlgn="base"/>
            <a:fld id="{45C3A799-FA95-4530-A351-067094360C65}" type="datetimeFigureOut">
              <a:rPr lang="zh-CN" altLang="en-US" strike="noStrike" noProof="1" smtClean="0">
                <a:latin typeface="+mn-ea"/>
                <a:ea typeface="+mn-ea"/>
                <a:cs typeface="+mn-cs"/>
              </a:rPr>
            </a:fld>
            <a:endParaRPr lang="zh-CN" altLang="en-US" strike="noStrike" noProof="1"/>
          </a:p>
        </p:txBody>
      </p:sp>
      <p:sp>
        <p:nvSpPr>
          <p:cNvPr id="5" name="页脚占位符 4"/>
          <p:cNvSpPr>
            <a:spLocks noGrp="1"/>
          </p:cNvSpPr>
          <p:nvPr>
            <p:ph type="ftr" sz="quarter" idx="11"/>
            <p:custDataLst>
              <p:tags r:id="rId5"/>
            </p:custDataLst>
          </p:nvPr>
        </p:nvSpPr>
        <p:spPr>
          <a:xfrm>
            <a:off x="3028950" y="5624513"/>
            <a:ext cx="3086100" cy="274638"/>
          </a:xfrm>
          <a:prstGeom prst="rect">
            <a:avLst/>
          </a:prstGeom>
        </p:spPr>
        <p:txBody>
          <a:bodyPr vert="horz" lIns="91440" tIns="45720" rIns="91440" bIns="45720" rtlCol="0" anchor="ctr">
            <a:normAutofit/>
          </a:bodyPr>
          <a:lstStyle/>
          <a:p>
            <a:pPr fontAlgn="base"/>
            <a:endParaRPr lang="zh-CN" altLang="en-US" strike="noStrike" noProof="1"/>
          </a:p>
        </p:txBody>
      </p:sp>
      <p:sp>
        <p:nvSpPr>
          <p:cNvPr id="6" name="灯片编号占位符 5"/>
          <p:cNvSpPr>
            <a:spLocks noGrp="1"/>
          </p:cNvSpPr>
          <p:nvPr>
            <p:ph type="sldNum" sz="quarter" idx="12"/>
            <p:custDataLst>
              <p:tags r:id="rId6"/>
            </p:custDataLst>
          </p:nvPr>
        </p:nvSpPr>
        <p:spPr>
          <a:xfrm>
            <a:off x="6457950" y="5624513"/>
            <a:ext cx="2057400" cy="274638"/>
          </a:xfrm>
          <a:prstGeom prst="rect">
            <a:avLst/>
          </a:prstGeom>
        </p:spPr>
        <p:txBody>
          <a:bodyPr vert="horz" lIns="91440" tIns="45720" rIns="91440" bIns="45720" rtlCol="0" anchor="ctr">
            <a:normAutofit/>
          </a:bodyPr>
          <a:lstStyle/>
          <a:p>
            <a:pPr fontAlgn="base"/>
            <a:fld id="{60D770EB-3701-4BF2-A814-AD4BDE945FA3}" type="slidenum">
              <a:rPr lang="zh-CN" altLang="en-US" strike="noStrike" noProof="1" smtClean="0">
                <a:latin typeface="+mn-ea"/>
                <a:ea typeface="+mn-ea"/>
                <a:cs typeface="+mn-cs"/>
              </a:rPr>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111.xml"/><Relationship Id="rId23" Type="http://schemas.openxmlformats.org/officeDocument/2006/relationships/tags" Target="../tags/tag110.xml"/><Relationship Id="rId22" Type="http://schemas.openxmlformats.org/officeDocument/2006/relationships/tags" Target="../tags/tag109.xml"/><Relationship Id="rId21" Type="http://schemas.openxmlformats.org/officeDocument/2006/relationships/tags" Target="../tags/tag108.xml"/><Relationship Id="rId20" Type="http://schemas.openxmlformats.org/officeDocument/2006/relationships/tags" Target="../tags/tag107.xml"/><Relationship Id="rId2" Type="http://schemas.openxmlformats.org/officeDocument/2006/relationships/slideLayout" Target="../slideLayouts/slideLayout2.xml"/><Relationship Id="rId19" Type="http://schemas.openxmlformats.org/officeDocument/2006/relationships/tags" Target="../tags/tag106.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占位符 1"/>
          <p:cNvSpPr>
            <a:spLocks noGrp="1"/>
          </p:cNvSpPr>
          <p:nvPr>
            <p:ph type="title"/>
            <p:custDataLst>
              <p:tags r:id="rId19"/>
            </p:custDataLst>
          </p:nvPr>
        </p:nvSpPr>
        <p:spPr>
          <a:xfrm>
            <a:off x="628650" y="1131888"/>
            <a:ext cx="7886700" cy="993775"/>
          </a:xfrm>
          <a:prstGeom prst="rect">
            <a:avLst/>
          </a:prstGeom>
          <a:noFill/>
          <a:ln w="9525">
            <a:noFill/>
          </a:ln>
        </p:spPr>
        <p:txBody>
          <a:bodyPr vert="horz" lIns="91440" tIns="45720" rIns="91440" bIns="45720" anchor="ctr" anchorCtr="0"/>
          <a:p>
            <a:pPr lvl="0"/>
            <a:r>
              <a:rPr lang="zh-CN" altLang="en-US" dirty="0"/>
              <a:t>单击此处编辑母版标题样式</a:t>
            </a:r>
            <a:endParaRPr lang="zh-CN" altLang="en-US" dirty="0"/>
          </a:p>
        </p:txBody>
      </p:sp>
      <p:sp>
        <p:nvSpPr>
          <p:cNvPr id="1027" name="文本占位符 2"/>
          <p:cNvSpPr>
            <a:spLocks noGrp="1"/>
          </p:cNvSpPr>
          <p:nvPr>
            <p:ph type="body"/>
            <p:custDataLst>
              <p:tags r:id="rId20"/>
            </p:custDataLst>
          </p:nvPr>
        </p:nvSpPr>
        <p:spPr>
          <a:xfrm>
            <a:off x="628650" y="2227263"/>
            <a:ext cx="7886700" cy="3262312"/>
          </a:xfrm>
          <a:prstGeom prst="rect">
            <a:avLst/>
          </a:prstGeom>
          <a:noFill/>
          <a:ln w="9525">
            <a:noFill/>
          </a:ln>
        </p:spPr>
        <p:txBody>
          <a:bodyPr vert="horz" lIns="91440" tIns="45720" rIns="91440" bIns="45720"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628650" y="5624513"/>
            <a:ext cx="2057400" cy="274638"/>
          </a:xfrm>
          <a:prstGeom prst="rect">
            <a:avLst/>
          </a:prstGeom>
        </p:spPr>
        <p:txBody>
          <a:bodyPr vert="horz" lIns="91440" tIns="45720" rIns="91440" bIns="45720" rtlCol="0" anchor="ctr">
            <a:normAutofit/>
          </a:bodyPr>
          <a:lstStyle>
            <a:lvl1pPr algn="l">
              <a:lnSpc>
                <a:spcPct val="120000"/>
              </a:lnSpc>
              <a:defRPr sz="1200">
                <a:solidFill>
                  <a:schemeClr val="bg1">
                    <a:lumMod val="50000"/>
                  </a:schemeClr>
                </a:solidFill>
                <a:latin typeface="+mn-ea"/>
                <a:ea typeface="+mn-ea"/>
              </a:defRPr>
            </a:lvl1pPr>
          </a:lstStyle>
          <a:p>
            <a:pPr fontAlgn="base"/>
            <a:fld id="{45C3A799-FA95-4530-A351-067094360C65}" type="datetimeFigureOut">
              <a:rPr lang="zh-CN" altLang="en-US" strike="noStrike" noProof="1" smtClean="0">
                <a:latin typeface="+mn-ea"/>
                <a:ea typeface="+mn-ea"/>
                <a:cs typeface="+mn-cs"/>
              </a:rPr>
            </a:fld>
            <a:endParaRPr lang="zh-CN" altLang="en-US" strike="noStrike" noProof="1"/>
          </a:p>
        </p:txBody>
      </p:sp>
      <p:sp>
        <p:nvSpPr>
          <p:cNvPr id="5" name="页脚占位符 4"/>
          <p:cNvSpPr>
            <a:spLocks noGrp="1"/>
          </p:cNvSpPr>
          <p:nvPr>
            <p:ph type="ftr" sz="quarter" idx="3"/>
            <p:custDataLst>
              <p:tags r:id="rId22"/>
            </p:custDataLst>
          </p:nvPr>
        </p:nvSpPr>
        <p:spPr>
          <a:xfrm>
            <a:off x="3028950" y="5624513"/>
            <a:ext cx="3086100" cy="274638"/>
          </a:xfrm>
          <a:prstGeom prst="rect">
            <a:avLst/>
          </a:prstGeom>
        </p:spPr>
        <p:txBody>
          <a:bodyPr vert="horz" lIns="91440" tIns="45720" rIns="91440" bIns="45720" rtlCol="0" anchor="ctr">
            <a:normAutofit/>
          </a:bodyPr>
          <a:lstStyle>
            <a:lvl1pPr algn="ctr">
              <a:lnSpc>
                <a:spcPct val="120000"/>
              </a:lnSpc>
              <a:defRPr sz="1200">
                <a:solidFill>
                  <a:schemeClr val="bg1">
                    <a:lumMod val="50000"/>
                  </a:schemeClr>
                </a:solidFill>
                <a:latin typeface="+mn-ea"/>
                <a:ea typeface="+mn-ea"/>
              </a:defRPr>
            </a:lvl1pPr>
          </a:lstStyle>
          <a:p>
            <a:pPr fontAlgn="base"/>
            <a:endParaRPr lang="zh-CN" altLang="en-US" strike="noStrike" noProof="1"/>
          </a:p>
        </p:txBody>
      </p:sp>
      <p:sp>
        <p:nvSpPr>
          <p:cNvPr id="6" name="灯片编号占位符 5"/>
          <p:cNvSpPr>
            <a:spLocks noGrp="1"/>
          </p:cNvSpPr>
          <p:nvPr>
            <p:ph type="sldNum" sz="quarter" idx="4"/>
            <p:custDataLst>
              <p:tags r:id="rId23"/>
            </p:custDataLst>
          </p:nvPr>
        </p:nvSpPr>
        <p:spPr>
          <a:xfrm>
            <a:off x="6457950" y="5624513"/>
            <a:ext cx="2057400" cy="274638"/>
          </a:xfrm>
          <a:prstGeom prst="rect">
            <a:avLst/>
          </a:prstGeom>
        </p:spPr>
        <p:txBody>
          <a:bodyPr vert="horz" lIns="91440" tIns="45720" rIns="91440" bIns="45720" rtlCol="0" anchor="ctr">
            <a:normAutofit/>
          </a:bodyPr>
          <a:lstStyle>
            <a:lvl1pPr algn="r">
              <a:lnSpc>
                <a:spcPct val="120000"/>
              </a:lnSpc>
              <a:defRPr sz="1200">
                <a:solidFill>
                  <a:schemeClr val="bg1">
                    <a:lumMod val="50000"/>
                  </a:schemeClr>
                </a:solidFill>
                <a:latin typeface="+mn-ea"/>
                <a:ea typeface="+mn-ea"/>
              </a:defRPr>
            </a:lvl1pPr>
          </a:lstStyle>
          <a:p>
            <a:pPr fontAlgn="base"/>
            <a:fld id="{60D770EB-3701-4BF2-A814-AD4BDE945FA3}" type="slidenum">
              <a:rPr lang="zh-CN" altLang="en-US" strike="noStrike" noProof="1" smtClean="0">
                <a:latin typeface="+mn-ea"/>
                <a:ea typeface="+mn-ea"/>
                <a:cs typeface="+mn-cs"/>
              </a:rPr>
            </a:fld>
            <a:endParaRPr lang="zh-CN" altLang="en-US" strike="noStrike" noProof="1"/>
          </a:p>
        </p:txBody>
      </p:sp>
      <p:sp>
        <p:nvSpPr>
          <p:cNvPr id="7" name="KSO_TEMPLATE" hidden="1"/>
          <p:cNvSpPr/>
          <p:nvPr>
            <p:custDataLst>
              <p:tags r:id="rId24"/>
            </p:custDataLst>
          </p:nvPr>
        </p:nvSpPr>
        <p:spPr>
          <a:xfrm>
            <a:off x="0" y="85725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sldNum="0" hdr="0" ftr="0" dt="0"/>
  <p:txStyles>
    <p:titleStyle>
      <a:lvl1pPr algn="l" defTabSz="914400" rtl="0" eaLnBrk="1" latinLnBrk="0" hangingPunct="1">
        <a:lnSpc>
          <a:spcPct val="12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8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8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8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8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8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114.xml"/><Relationship Id="rId3" Type="http://schemas.openxmlformats.org/officeDocument/2006/relationships/image" Target="../media/image3.png"/><Relationship Id="rId2" Type="http://schemas.openxmlformats.org/officeDocument/2006/relationships/tags" Target="../tags/tag113.xml"/><Relationship Id="rId1" Type="http://schemas.openxmlformats.org/officeDocument/2006/relationships/tags" Target="../tags/tag112.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tags" Target="../tags/tag179.xml"/><Relationship Id="rId2" Type="http://schemas.openxmlformats.org/officeDocument/2006/relationships/image" Target="../media/image7.png"/><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181.xml"/><Relationship Id="rId2" Type="http://schemas.openxmlformats.org/officeDocument/2006/relationships/image" Target="../media/image8.png"/><Relationship Id="rId1" Type="http://schemas.openxmlformats.org/officeDocument/2006/relationships/tags" Target="../tags/tag18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82.xml"/><Relationship Id="rId1"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83.xml"/><Relationship Id="rId1" Type="http://schemas.openxmlformats.org/officeDocument/2006/relationships/image" Target="../media/image10.png"/></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85.xml"/><Relationship Id="rId2" Type="http://schemas.openxmlformats.org/officeDocument/2006/relationships/tags" Target="../tags/tag184.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187.xml"/><Relationship Id="rId2" Type="http://schemas.openxmlformats.org/officeDocument/2006/relationships/image" Target="../media/image3.png"/><Relationship Id="rId1" Type="http://schemas.openxmlformats.org/officeDocument/2006/relationships/tags" Target="../tags/tag186.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189.xml"/><Relationship Id="rId2" Type="http://schemas.openxmlformats.org/officeDocument/2006/relationships/image" Target="../media/image3.png"/><Relationship Id="rId1" Type="http://schemas.openxmlformats.org/officeDocument/2006/relationships/tags" Target="../tags/tag188.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190.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tags" Target="../tags/tag122.xml"/><Relationship Id="rId7" Type="http://schemas.openxmlformats.org/officeDocument/2006/relationships/tags" Target="../tags/tag121.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5" Type="http://schemas.openxmlformats.org/officeDocument/2006/relationships/slideLayout" Target="../slideLayouts/slideLayout2.xml"/><Relationship Id="rId14" Type="http://schemas.openxmlformats.org/officeDocument/2006/relationships/tags" Target="../tags/tag127.xml"/><Relationship Id="rId13" Type="http://schemas.openxmlformats.org/officeDocument/2006/relationships/tags" Target="../tags/tag126.xml"/><Relationship Id="rId12" Type="http://schemas.openxmlformats.org/officeDocument/2006/relationships/image" Target="../media/image3.png"/><Relationship Id="rId11" Type="http://schemas.openxmlformats.org/officeDocument/2006/relationships/tags" Target="../tags/tag125.xml"/><Relationship Id="rId10" Type="http://schemas.openxmlformats.org/officeDocument/2006/relationships/tags" Target="../tags/tag124.xml"/><Relationship Id="rId1" Type="http://schemas.openxmlformats.org/officeDocument/2006/relationships/tags" Target="../tags/tag115.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3.xml"/><Relationship Id="rId4" Type="http://schemas.openxmlformats.org/officeDocument/2006/relationships/tags" Target="../tags/tag130.xml"/><Relationship Id="rId3" Type="http://schemas.openxmlformats.org/officeDocument/2006/relationships/image" Target="../media/image3.png"/><Relationship Id="rId2" Type="http://schemas.openxmlformats.org/officeDocument/2006/relationships/tags" Target="../tags/tag129.xml"/><Relationship Id="rId1" Type="http://schemas.openxmlformats.org/officeDocument/2006/relationships/tags" Target="../tags/tag128.xml"/></Relationships>
</file>

<file path=ppt/slides/_rels/slide4.xml.rels><?xml version="1.0" encoding="UTF-8" standalone="yes"?>
<Relationships xmlns="http://schemas.openxmlformats.org/package/2006/relationships"><Relationship Id="rId9" Type="http://schemas.openxmlformats.org/officeDocument/2006/relationships/tags" Target="../tags/tag139.xml"/><Relationship Id="rId8" Type="http://schemas.openxmlformats.org/officeDocument/2006/relationships/tags" Target="../tags/tag138.xml"/><Relationship Id="rId7" Type="http://schemas.openxmlformats.org/officeDocument/2006/relationships/tags" Target="../tags/tag137.xml"/><Relationship Id="rId6" Type="http://schemas.openxmlformats.org/officeDocument/2006/relationships/tags" Target="../tags/tag136.xml"/><Relationship Id="rId5" Type="http://schemas.openxmlformats.org/officeDocument/2006/relationships/tags" Target="../tags/tag135.xml"/><Relationship Id="rId4" Type="http://schemas.openxmlformats.org/officeDocument/2006/relationships/tags" Target="../tags/tag134.xml"/><Relationship Id="rId3" Type="http://schemas.openxmlformats.org/officeDocument/2006/relationships/tags" Target="../tags/tag133.xml"/><Relationship Id="rId2" Type="http://schemas.openxmlformats.org/officeDocument/2006/relationships/tags" Target="../tags/tag132.xml"/><Relationship Id="rId11" Type="http://schemas.openxmlformats.org/officeDocument/2006/relationships/slideLayout" Target="../slideLayouts/slideLayout2.xml"/><Relationship Id="rId10" Type="http://schemas.openxmlformats.org/officeDocument/2006/relationships/tags" Target="../tags/tag140.xml"/><Relationship Id="rId1" Type="http://schemas.openxmlformats.org/officeDocument/2006/relationships/tags" Target="../tags/tag131.xml"/></Relationships>
</file>

<file path=ppt/slides/_rels/slide5.xml.rels><?xml version="1.0" encoding="UTF-8" standalone="yes"?>
<Relationships xmlns="http://schemas.openxmlformats.org/package/2006/relationships"><Relationship Id="rId9" Type="http://schemas.openxmlformats.org/officeDocument/2006/relationships/tags" Target="../tags/tag149.xml"/><Relationship Id="rId8" Type="http://schemas.openxmlformats.org/officeDocument/2006/relationships/tags" Target="../tags/tag148.xml"/><Relationship Id="rId7" Type="http://schemas.openxmlformats.org/officeDocument/2006/relationships/tags" Target="../tags/tag147.xml"/><Relationship Id="rId6" Type="http://schemas.openxmlformats.org/officeDocument/2006/relationships/tags" Target="../tags/tag146.xml"/><Relationship Id="rId5" Type="http://schemas.openxmlformats.org/officeDocument/2006/relationships/tags" Target="../tags/tag145.xml"/><Relationship Id="rId4" Type="http://schemas.openxmlformats.org/officeDocument/2006/relationships/tags" Target="../tags/tag144.xml"/><Relationship Id="rId35" Type="http://schemas.openxmlformats.org/officeDocument/2006/relationships/notesSlide" Target="../notesSlides/notesSlide2.xml"/><Relationship Id="rId34" Type="http://schemas.openxmlformats.org/officeDocument/2006/relationships/slideLayout" Target="../slideLayouts/slideLayout7.xml"/><Relationship Id="rId33" Type="http://schemas.openxmlformats.org/officeDocument/2006/relationships/tags" Target="../tags/tag172.xml"/><Relationship Id="rId32" Type="http://schemas.openxmlformats.org/officeDocument/2006/relationships/image" Target="../media/image3.png"/><Relationship Id="rId31" Type="http://schemas.openxmlformats.org/officeDocument/2006/relationships/tags" Target="../tags/tag171.xml"/><Relationship Id="rId30" Type="http://schemas.openxmlformats.org/officeDocument/2006/relationships/tags" Target="../tags/tag170.xml"/><Relationship Id="rId3" Type="http://schemas.openxmlformats.org/officeDocument/2006/relationships/tags" Target="../tags/tag143.xml"/><Relationship Id="rId29" Type="http://schemas.openxmlformats.org/officeDocument/2006/relationships/tags" Target="../tags/tag169.xml"/><Relationship Id="rId28" Type="http://schemas.openxmlformats.org/officeDocument/2006/relationships/tags" Target="../tags/tag168.xml"/><Relationship Id="rId27" Type="http://schemas.openxmlformats.org/officeDocument/2006/relationships/tags" Target="../tags/tag167.xml"/><Relationship Id="rId26" Type="http://schemas.openxmlformats.org/officeDocument/2006/relationships/tags" Target="../tags/tag166.xml"/><Relationship Id="rId25" Type="http://schemas.openxmlformats.org/officeDocument/2006/relationships/tags" Target="../tags/tag165.xml"/><Relationship Id="rId24" Type="http://schemas.openxmlformats.org/officeDocument/2006/relationships/tags" Target="../tags/tag164.xml"/><Relationship Id="rId23" Type="http://schemas.openxmlformats.org/officeDocument/2006/relationships/tags" Target="../tags/tag163.xml"/><Relationship Id="rId22" Type="http://schemas.openxmlformats.org/officeDocument/2006/relationships/tags" Target="../tags/tag162.xml"/><Relationship Id="rId21" Type="http://schemas.openxmlformats.org/officeDocument/2006/relationships/tags" Target="../tags/tag161.xml"/><Relationship Id="rId20" Type="http://schemas.openxmlformats.org/officeDocument/2006/relationships/tags" Target="../tags/tag160.xml"/><Relationship Id="rId2" Type="http://schemas.openxmlformats.org/officeDocument/2006/relationships/tags" Target="../tags/tag142.xml"/><Relationship Id="rId19" Type="http://schemas.openxmlformats.org/officeDocument/2006/relationships/tags" Target="../tags/tag159.xml"/><Relationship Id="rId18" Type="http://schemas.openxmlformats.org/officeDocument/2006/relationships/tags" Target="../tags/tag158.xml"/><Relationship Id="rId17" Type="http://schemas.openxmlformats.org/officeDocument/2006/relationships/tags" Target="../tags/tag157.xml"/><Relationship Id="rId16" Type="http://schemas.openxmlformats.org/officeDocument/2006/relationships/tags" Target="../tags/tag156.xml"/><Relationship Id="rId15" Type="http://schemas.openxmlformats.org/officeDocument/2006/relationships/tags" Target="../tags/tag155.xml"/><Relationship Id="rId14" Type="http://schemas.openxmlformats.org/officeDocument/2006/relationships/tags" Target="../tags/tag154.xml"/><Relationship Id="rId13" Type="http://schemas.openxmlformats.org/officeDocument/2006/relationships/tags" Target="../tags/tag153.xml"/><Relationship Id="rId12" Type="http://schemas.openxmlformats.org/officeDocument/2006/relationships/tags" Target="../tags/tag152.xml"/><Relationship Id="rId11" Type="http://schemas.openxmlformats.org/officeDocument/2006/relationships/tags" Target="../tags/tag151.xml"/><Relationship Id="rId10" Type="http://schemas.openxmlformats.org/officeDocument/2006/relationships/tags" Target="../tags/tag150.xml"/><Relationship Id="rId1" Type="http://schemas.openxmlformats.org/officeDocument/2006/relationships/tags" Target="../tags/tag141.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3.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3.xml"/><Relationship Id="rId4" Type="http://schemas.openxmlformats.org/officeDocument/2006/relationships/tags" Target="../tags/tag176.xml"/><Relationship Id="rId3" Type="http://schemas.openxmlformats.org/officeDocument/2006/relationships/image" Target="../media/image3.png"/><Relationship Id="rId2" Type="http://schemas.openxmlformats.org/officeDocument/2006/relationships/tags" Target="../tags/tag175.xml"/><Relationship Id="rId1" Type="http://schemas.openxmlformats.org/officeDocument/2006/relationships/tags" Target="../tags/tag174.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6.xml"/><Relationship Id="rId3" Type="http://schemas.openxmlformats.org/officeDocument/2006/relationships/tags" Target="../tags/tag177.xml"/><Relationship Id="rId2" Type="http://schemas.openxmlformats.org/officeDocument/2006/relationships/image" Target="../media/image5.png"/><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8.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文本框 7"/>
          <p:cNvSpPr txBox="1"/>
          <p:nvPr>
            <p:custDataLst>
              <p:tags r:id="rId1"/>
            </p:custDataLst>
          </p:nvPr>
        </p:nvSpPr>
        <p:spPr>
          <a:xfrm>
            <a:off x="467360" y="2564765"/>
            <a:ext cx="8055610" cy="1717039"/>
          </a:xfrm>
          <a:prstGeom prst="rect">
            <a:avLst/>
          </a:prstGeom>
        </p:spPr>
        <p:txBody>
          <a:bodyPr vert="horz" lIns="67500" tIns="35100" rIns="67500" bIns="35100" rtlCol="0" anchor="b">
            <a:noAutofit/>
            <a:scene3d>
              <a:camera prst="orthographicFront"/>
              <a:lightRig rig="threePt" dir="t"/>
            </a:scene3d>
          </a:bodyPr>
          <a:lstStyle>
            <a:lvl1pPr defTabSz="914400" eaLnBrk="1" latinLnBrk="0" hangingPunct="1">
              <a:lnSpc>
                <a:spcPct val="120000"/>
              </a:lnSpc>
              <a:buNone/>
              <a:defRPr sz="4400" b="1">
                <a:solidFill>
                  <a:schemeClr val="bg1"/>
                </a:solidFill>
                <a:latin typeface="+mj-lt"/>
                <a:ea typeface="+mj-ea"/>
                <a:cs typeface="+mj-cs"/>
              </a:defRPr>
            </a:lvl1pPr>
          </a:lstStyle>
          <a:p>
            <a:pPr marL="0" indent="0" algn="l" fontAlgn="base">
              <a:lnSpc>
                <a:spcPct val="120000"/>
              </a:lnSpc>
              <a:spcBef>
                <a:spcPts val="0"/>
              </a:spcBef>
              <a:spcAft>
                <a:spcPts val="0"/>
              </a:spcAft>
              <a:buSzPct val="100000"/>
            </a:pPr>
            <a:r>
              <a:rPr lang="zh-CN" altLang="en-US" sz="4000" strike="noStrike" noProof="1">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j-cs"/>
              </a:rPr>
              <a:t>优化调整社会保险费申报缴纳流程</a:t>
            </a:r>
            <a:endParaRPr lang="zh-CN" altLang="en-US" sz="4000" strike="noStrike" noProof="1">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endParaRPr>
          </a:p>
          <a:p>
            <a:pPr marL="0" indent="0" algn="ctr" fontAlgn="base">
              <a:lnSpc>
                <a:spcPct val="120000"/>
              </a:lnSpc>
              <a:spcBef>
                <a:spcPts val="0"/>
              </a:spcBef>
              <a:spcAft>
                <a:spcPts val="0"/>
              </a:spcAft>
              <a:buSzPct val="100000"/>
            </a:pPr>
            <a:r>
              <a:rPr lang="x-none" altLang="zh-CN" sz="4000" strike="noStrike" noProof="1">
                <a:solidFill>
                  <a:srgbClr val="FF0000"/>
                </a:solidFill>
                <a:latin typeface="微软雅黑" panose="020B0503020204020204" charset="-122"/>
                <a:ea typeface="微软雅黑" panose="020B0503020204020204" charset="-122"/>
                <a:cs typeface="+mj-cs"/>
                <a:sym typeface="+mn-ea"/>
              </a:rPr>
              <a:t>（</a:t>
            </a:r>
            <a:r>
              <a:rPr lang="zh-CN" altLang="x-none" sz="4000" strike="noStrike" noProof="1">
                <a:solidFill>
                  <a:srgbClr val="FF0000"/>
                </a:solidFill>
                <a:latin typeface="微软雅黑" panose="020B0503020204020204" charset="-122"/>
                <a:ea typeface="微软雅黑" panose="020B0503020204020204" charset="-122"/>
                <a:cs typeface="+mj-cs"/>
                <a:sym typeface="+mn-ea"/>
              </a:rPr>
              <a:t>社保篇</a:t>
            </a:r>
            <a:r>
              <a:rPr lang="x-none" altLang="zh-CN" sz="4000" strike="noStrike" noProof="1">
                <a:solidFill>
                  <a:srgbClr val="FF0000"/>
                </a:solidFill>
                <a:latin typeface="微软雅黑" panose="020B0503020204020204" charset="-122"/>
                <a:ea typeface="微软雅黑" panose="020B0503020204020204" charset="-122"/>
                <a:cs typeface="+mj-cs"/>
                <a:sym typeface="+mn-ea"/>
              </a:rPr>
              <a:t>）</a:t>
            </a:r>
            <a:endParaRPr lang="x-none" altLang="zh-CN" sz="4000" strike="noStrike" noProof="1">
              <a:solidFill>
                <a:srgbClr val="FF0000"/>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sym typeface="+mn-ea"/>
            </a:endParaRPr>
          </a:p>
        </p:txBody>
      </p:sp>
      <p:sp>
        <p:nvSpPr>
          <p:cNvPr id="9" name="文本框 8"/>
          <p:cNvSpPr txBox="1"/>
          <p:nvPr>
            <p:custDataLst>
              <p:tags r:id="rId2"/>
            </p:custDataLst>
          </p:nvPr>
        </p:nvSpPr>
        <p:spPr>
          <a:xfrm>
            <a:off x="2915285" y="4725035"/>
            <a:ext cx="3628390" cy="631825"/>
          </a:xfrm>
          <a:prstGeom prst="rect">
            <a:avLst/>
          </a:prstGeom>
        </p:spPr>
        <p:txBody>
          <a:bodyPr vert="horz" lIns="67500" tIns="35100" rIns="67500" bIns="35100" rtlCol="0" anchor="t">
            <a:noAutofit/>
            <a:scene3d>
              <a:camera prst="orthographicFront"/>
              <a:lightRig rig="threePt" dir="t"/>
            </a:scene3d>
          </a:bodyPr>
          <a:lstStyle>
            <a:lvl1pPr marL="0" indent="0" defTabSz="914400" eaLnBrk="1" latinLnBrk="0" hangingPunct="1">
              <a:lnSpc>
                <a:spcPct val="120000"/>
              </a:lnSpc>
              <a:spcBef>
                <a:spcPts val="1000"/>
              </a:spcBef>
              <a:buFont typeface="Arial" panose="02080604020202020204" pitchFamily="34" charset="0"/>
              <a:buNone/>
              <a:defRPr sz="2400">
                <a:solidFill>
                  <a:schemeClr val="bg1"/>
                </a:solidFill>
                <a:latin typeface="+mn-lt"/>
                <a:ea typeface="+mn-ea"/>
              </a:defRPr>
            </a:lvl1pPr>
            <a:lvl2pPr marL="457200" indent="0" defTabSz="914400" eaLnBrk="1" latinLnBrk="0" hangingPunct="1">
              <a:lnSpc>
                <a:spcPct val="120000"/>
              </a:lnSpc>
              <a:spcBef>
                <a:spcPts val="500"/>
              </a:spcBef>
              <a:buFont typeface="Arial" panose="02080604020202020204" pitchFamily="34" charset="0"/>
              <a:buNone/>
              <a:defRPr sz="2000">
                <a:solidFill>
                  <a:schemeClr val="tx1">
                    <a:tint val="75000"/>
                  </a:schemeClr>
                </a:solidFill>
                <a:latin typeface="+mn-lt"/>
                <a:ea typeface="+mn-ea"/>
              </a:defRPr>
            </a:lvl2pPr>
            <a:lvl3pPr marL="914400" indent="0" defTabSz="914400" eaLnBrk="1" latinLnBrk="0" hangingPunct="1">
              <a:lnSpc>
                <a:spcPct val="120000"/>
              </a:lnSpc>
              <a:spcBef>
                <a:spcPts val="500"/>
              </a:spcBef>
              <a:buFont typeface="Arial" panose="02080604020202020204" pitchFamily="34" charset="0"/>
              <a:buNone/>
              <a:defRPr sz="1800">
                <a:solidFill>
                  <a:schemeClr val="tx1">
                    <a:tint val="75000"/>
                  </a:schemeClr>
                </a:solidFill>
                <a:latin typeface="+mn-lt"/>
                <a:ea typeface="+mn-ea"/>
              </a:defRPr>
            </a:lvl3pPr>
            <a:lvl4pPr marL="1371600" indent="0" defTabSz="914400" eaLnBrk="1" latinLnBrk="0" hangingPunct="1">
              <a:lnSpc>
                <a:spcPct val="120000"/>
              </a:lnSpc>
              <a:spcBef>
                <a:spcPts val="500"/>
              </a:spcBef>
              <a:buFont typeface="Arial" panose="02080604020202020204" pitchFamily="34" charset="0"/>
              <a:buNone/>
              <a:defRPr sz="1600">
                <a:solidFill>
                  <a:schemeClr val="tx1">
                    <a:tint val="75000"/>
                  </a:schemeClr>
                </a:solidFill>
                <a:latin typeface="+mn-lt"/>
                <a:ea typeface="+mn-ea"/>
              </a:defRPr>
            </a:lvl4pPr>
            <a:lvl5pPr marL="1828800" indent="0" defTabSz="914400" eaLnBrk="1" latinLnBrk="0" hangingPunct="1">
              <a:lnSpc>
                <a:spcPct val="120000"/>
              </a:lnSpc>
              <a:spcBef>
                <a:spcPts val="500"/>
              </a:spcBef>
              <a:buFont typeface="Arial" panose="02080604020202020204" pitchFamily="34" charset="0"/>
              <a:buNone/>
              <a:defRPr sz="1600">
                <a:solidFill>
                  <a:schemeClr val="tx1">
                    <a:tint val="75000"/>
                  </a:schemeClr>
                </a:solidFill>
                <a:latin typeface="+mn-lt"/>
                <a:ea typeface="+mn-ea"/>
              </a:defRPr>
            </a:lvl5pPr>
            <a:lvl6pPr marL="2286000" indent="0" defTabSz="914400">
              <a:lnSpc>
                <a:spcPct val="90000"/>
              </a:lnSpc>
              <a:spcBef>
                <a:spcPts val="500"/>
              </a:spcBef>
              <a:buFont typeface="Arial" panose="02080604020202020204" pitchFamily="34" charset="0"/>
              <a:buNone/>
              <a:defRPr sz="1600">
                <a:solidFill>
                  <a:schemeClr val="tx1">
                    <a:tint val="75000"/>
                  </a:schemeClr>
                </a:solidFill>
                <a:latin typeface="+mn-lt"/>
                <a:ea typeface="+mn-ea"/>
              </a:defRPr>
            </a:lvl6pPr>
            <a:lvl7pPr marL="2743200" indent="0" defTabSz="914400">
              <a:lnSpc>
                <a:spcPct val="90000"/>
              </a:lnSpc>
              <a:spcBef>
                <a:spcPts val="500"/>
              </a:spcBef>
              <a:buFont typeface="Arial" panose="02080604020202020204" pitchFamily="34" charset="0"/>
              <a:buNone/>
              <a:defRPr sz="1600">
                <a:solidFill>
                  <a:schemeClr val="tx1">
                    <a:tint val="75000"/>
                  </a:schemeClr>
                </a:solidFill>
                <a:latin typeface="+mn-lt"/>
                <a:ea typeface="+mn-ea"/>
              </a:defRPr>
            </a:lvl7pPr>
            <a:lvl8pPr marL="3200400" indent="0" defTabSz="914400">
              <a:lnSpc>
                <a:spcPct val="90000"/>
              </a:lnSpc>
              <a:spcBef>
                <a:spcPts val="500"/>
              </a:spcBef>
              <a:buFont typeface="Arial" panose="02080604020202020204" pitchFamily="34" charset="0"/>
              <a:buNone/>
              <a:defRPr sz="1600">
                <a:solidFill>
                  <a:schemeClr val="tx1">
                    <a:tint val="75000"/>
                  </a:schemeClr>
                </a:solidFill>
                <a:latin typeface="+mn-lt"/>
                <a:ea typeface="+mn-ea"/>
              </a:defRPr>
            </a:lvl8pPr>
            <a:lvl9pPr marL="3657600" indent="0" defTabSz="914400">
              <a:lnSpc>
                <a:spcPct val="90000"/>
              </a:lnSpc>
              <a:spcBef>
                <a:spcPts val="500"/>
              </a:spcBef>
              <a:buFont typeface="Arial" panose="02080604020202020204" pitchFamily="34" charset="0"/>
              <a:buNone/>
              <a:defRPr sz="1600">
                <a:solidFill>
                  <a:schemeClr val="tx1">
                    <a:tint val="75000"/>
                  </a:schemeClr>
                </a:solidFill>
                <a:latin typeface="+mn-lt"/>
                <a:ea typeface="+mn-ea"/>
              </a:defRPr>
            </a:lvl9pPr>
          </a:lstStyle>
          <a:p>
            <a:pPr marL="0" indent="0" algn="ctr" fontAlgn="base">
              <a:lnSpc>
                <a:spcPct val="120000"/>
              </a:lnSpc>
              <a:spcBef>
                <a:spcPts val="1000"/>
              </a:spcBef>
              <a:spcAft>
                <a:spcPts val="0"/>
              </a:spcAft>
              <a:buSzPct val="100000"/>
            </a:pPr>
            <a:r>
              <a:rPr lang="zh-CN" altLang="en-US" strike="noStrike" noProof="1">
                <a:solidFill>
                  <a:schemeClr val="tx1"/>
                </a:solidFill>
                <a:effectLst>
                  <a:outerShdw blurRad="38100" dist="19050" dir="2700000" algn="tl" rotWithShape="0">
                    <a:schemeClr val="dk1">
                      <a:alpha val="40000"/>
                    </a:schemeClr>
                  </a:outerShdw>
                </a:effectLst>
                <a:latin typeface="+mn-lt"/>
                <a:ea typeface="+mn-ea"/>
                <a:cs typeface="+mn-cs"/>
              </a:rPr>
              <a:t>海南省社会保险服务中心</a:t>
            </a:r>
            <a:endParaRPr lang="zh-CN" altLang="en-US" strike="noStrike" noProof="1">
              <a:solidFill>
                <a:schemeClr val="tx1"/>
              </a:solidFill>
              <a:effectLst>
                <a:outerShdw blurRad="38100" dist="19050" dir="2700000" algn="tl" rotWithShape="0">
                  <a:schemeClr val="dk1">
                    <a:alpha val="40000"/>
                  </a:schemeClr>
                </a:outerShdw>
              </a:effectLst>
            </a:endParaRPr>
          </a:p>
        </p:txBody>
      </p:sp>
      <p:sp>
        <p:nvSpPr>
          <p:cNvPr id="20483" name="文本框 1"/>
          <p:cNvSpPr txBox="1"/>
          <p:nvPr/>
        </p:nvSpPr>
        <p:spPr>
          <a:xfrm>
            <a:off x="9013825" y="3149600"/>
            <a:ext cx="3048000" cy="368300"/>
          </a:xfrm>
          <a:prstGeom prst="rect">
            <a:avLst/>
          </a:prstGeom>
          <a:noFill/>
          <a:ln w="9525">
            <a:noFill/>
          </a:ln>
        </p:spPr>
        <p:txBody>
          <a:bodyPr wrap="square" anchor="t" anchorCtr="0">
            <a:spAutoFit/>
          </a:bodyPr>
          <a:p>
            <a:endParaRPr lang="zh-CN" altLang="en-US">
              <a:latin typeface="Arial" panose="02080604020202020204" pitchFamily="34" charset="0"/>
              <a:ea typeface="宋体" pitchFamily="2" charset="-122"/>
            </a:endParaRPr>
          </a:p>
        </p:txBody>
      </p:sp>
      <p:pic>
        <p:nvPicPr>
          <p:cNvPr id="20484" name="图片 1" descr="微信图片_20210111080904"/>
          <p:cNvPicPr>
            <a:picLocks noChangeAspect="1"/>
          </p:cNvPicPr>
          <p:nvPr/>
        </p:nvPicPr>
        <p:blipFill>
          <a:blip r:embed="rId3"/>
          <a:stretch>
            <a:fillRect/>
          </a:stretch>
        </p:blipFill>
        <p:spPr>
          <a:xfrm>
            <a:off x="179388" y="908050"/>
            <a:ext cx="4643437" cy="1220788"/>
          </a:xfrm>
          <a:prstGeom prst="rect">
            <a:avLst/>
          </a:prstGeom>
          <a:noFill/>
          <a:ln w="9525">
            <a:noFill/>
          </a:ln>
        </p:spPr>
      </p:pic>
    </p:spTree>
    <p:custDataLst>
      <p:tags r:id="rId4"/>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标题 4"/>
          <p:cNvSpPr>
            <a:spLocks noGrp="1"/>
          </p:cNvSpPr>
          <p:nvPr>
            <p:ph type="title"/>
          </p:nvPr>
        </p:nvSpPr>
        <p:spPr>
          <a:xfrm>
            <a:off x="172720" y="44450"/>
            <a:ext cx="8839835" cy="995680"/>
          </a:xfrm>
        </p:spPr>
        <p:txBody>
          <a:bodyPr>
            <a:normAutofit/>
          </a:bodyPr>
          <a:p>
            <a:pPr marL="0" marR="0" indent="0" algn="ctr" defTabSz="914400" rtl="0" eaLnBrk="1" fontAlgn="auto" latinLnBrk="0" hangingPunct="1">
              <a:lnSpc>
                <a:spcPct val="120000"/>
              </a:lnSpc>
              <a:spcBef>
                <a:spcPct val="0"/>
              </a:spcBef>
              <a:spcAft>
                <a:spcPct val="0"/>
              </a:spcAft>
              <a:buClrTx/>
              <a:buSzTx/>
              <a:buFontTx/>
              <a:buNone/>
            </a:pPr>
            <a:r>
              <a:rPr kumimoji="0" lang="zh-CN" altLang="en-US" sz="2800" b="1" i="0" u="none" strike="noStrike" kern="1200" cap="none" spc="200" normalizeH="0" baseline="0" noProof="1">
                <a:solidFill>
                  <a:schemeClr val="tx1"/>
                </a:solidFill>
                <a:uFillTx/>
                <a:latin typeface="微软雅黑" panose="020B0503020204020204" charset="-122"/>
                <a:ea typeface="微软雅黑" panose="020B0503020204020204" charset="-122"/>
                <a:cs typeface="+mj-cs"/>
              </a:rPr>
              <a:t>职工参保登记操作界面</a:t>
            </a:r>
            <a:r>
              <a:rPr kumimoji="0" lang="zh-CN" altLang="en-US" sz="3200" b="1" i="0" u="none" strike="noStrike" kern="1200" cap="none" spc="200" normalizeH="0" baseline="0" noProof="1">
                <a:solidFill>
                  <a:srgbClr val="FF0000"/>
                </a:solidFill>
                <a:uFillTx/>
                <a:latin typeface="微软雅黑" panose="020B0503020204020204" charset="-122"/>
                <a:ea typeface="微软雅黑" panose="020B0503020204020204" charset="-122"/>
                <a:cs typeface="+mj-cs"/>
              </a:rPr>
              <a:t>调整前后</a:t>
            </a:r>
            <a:r>
              <a:rPr kumimoji="0" lang="zh-CN" altLang="en-US" sz="2800" b="1" i="0" u="none" strike="noStrike" kern="1200" cap="none" spc="200" normalizeH="0" baseline="0" noProof="1">
                <a:solidFill>
                  <a:schemeClr val="tx1"/>
                </a:solidFill>
                <a:uFillTx/>
                <a:latin typeface="微软雅黑" panose="020B0503020204020204" charset="-122"/>
                <a:ea typeface="微软雅黑" panose="020B0503020204020204" charset="-122"/>
                <a:cs typeface="+mj-cs"/>
              </a:rPr>
              <a:t>对比</a:t>
            </a:r>
            <a:endParaRPr kumimoji="0" lang="zh-CN" altLang="en-US" sz="4400" b="1" i="0" u="none" strike="noStrike" kern="1200" cap="none" spc="0" normalizeH="0" baseline="0" noProof="1">
              <a:solidFill>
                <a:schemeClr val="tx1"/>
              </a:solidFill>
              <a:latin typeface="微软雅黑" panose="020B0503020204020204" charset="-122"/>
              <a:ea typeface="微软雅黑" panose="020B0503020204020204" charset="-122"/>
              <a:cs typeface="+mj-cs"/>
            </a:endParaRPr>
          </a:p>
        </p:txBody>
      </p:sp>
      <p:pic>
        <p:nvPicPr>
          <p:cNvPr id="33794" name="内容占位符 3"/>
          <p:cNvPicPr>
            <a:picLocks noGrp="1" noChangeAspect="1"/>
          </p:cNvPicPr>
          <p:nvPr>
            <p:ph sz="half" idx="1"/>
          </p:nvPr>
        </p:nvPicPr>
        <p:blipFill>
          <a:blip r:embed="rId1"/>
          <a:stretch>
            <a:fillRect/>
          </a:stretch>
        </p:blipFill>
        <p:spPr>
          <a:xfrm>
            <a:off x="107950" y="1484313"/>
            <a:ext cx="4348163" cy="3914775"/>
          </a:xfrm>
        </p:spPr>
      </p:pic>
      <p:pic>
        <p:nvPicPr>
          <p:cNvPr id="33795" name="内容占位符 10"/>
          <p:cNvPicPr>
            <a:picLocks noGrp="1" noChangeAspect="1"/>
          </p:cNvPicPr>
          <p:nvPr>
            <p:ph sz="half" idx="2"/>
          </p:nvPr>
        </p:nvPicPr>
        <p:blipFill>
          <a:blip r:embed="rId2"/>
          <a:stretch>
            <a:fillRect/>
          </a:stretch>
        </p:blipFill>
        <p:spPr>
          <a:xfrm>
            <a:off x="4486275" y="1679575"/>
            <a:ext cx="4624388" cy="3721100"/>
          </a:xfrm>
        </p:spPr>
      </p:pic>
      <p:sp>
        <p:nvSpPr>
          <p:cNvPr id="12" name="椭圆 11"/>
          <p:cNvSpPr/>
          <p:nvPr/>
        </p:nvSpPr>
        <p:spPr>
          <a:xfrm>
            <a:off x="2339975" y="3429000"/>
            <a:ext cx="1079500" cy="360363"/>
          </a:xfrm>
          <a:prstGeom prst="ellipse">
            <a:avLst/>
          </a:prstGeom>
          <a:noFill/>
          <a:ln w="28575" cmpd="sng">
            <a:solidFill>
              <a:srgbClr val="FF0000"/>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fontAlgn="base"/>
            <a:endParaRPr lang="zh-CN" altLang="en-US" strike="noStrike" noProof="1"/>
          </a:p>
        </p:txBody>
      </p:sp>
      <p:sp>
        <p:nvSpPr>
          <p:cNvPr id="13" name="下箭头标注 12"/>
          <p:cNvSpPr/>
          <p:nvPr/>
        </p:nvSpPr>
        <p:spPr>
          <a:xfrm>
            <a:off x="1116013" y="955675"/>
            <a:ext cx="2011363" cy="962025"/>
          </a:xfrm>
          <a:prstGeom prst="downArrowCallout">
            <a:avLst/>
          </a:prstGeom>
          <a:noFill/>
          <a:ln>
            <a:solidFill>
              <a:srgbClr val="FF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fontAlgn="base"/>
            <a:r>
              <a:rPr lang="zh-CN" altLang="en-US" strike="noStrike" noProof="1">
                <a:solidFill>
                  <a:srgbClr val="FF0000"/>
                </a:solidFill>
              </a:rPr>
              <a:t>调整前需要录入申报工资</a:t>
            </a:r>
            <a:endParaRPr lang="zh-CN" altLang="en-US" strike="noStrike" noProof="1">
              <a:solidFill>
                <a:srgbClr val="FF0000"/>
              </a:solidFill>
            </a:endParaRPr>
          </a:p>
        </p:txBody>
      </p:sp>
      <p:sp>
        <p:nvSpPr>
          <p:cNvPr id="14" name="下箭头标注 13"/>
          <p:cNvSpPr/>
          <p:nvPr/>
        </p:nvSpPr>
        <p:spPr>
          <a:xfrm>
            <a:off x="5867400" y="908050"/>
            <a:ext cx="2233613" cy="1093788"/>
          </a:xfrm>
          <a:prstGeom prst="downArrowCallout">
            <a:avLst/>
          </a:prstGeom>
          <a:noFill/>
          <a:ln>
            <a:solidFill>
              <a:srgbClr val="FF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fontAlgn="base"/>
            <a:r>
              <a:rPr lang="zh-CN" altLang="en-US" strike="noStrike" noProof="1">
                <a:solidFill>
                  <a:srgbClr val="FF0000"/>
                </a:solidFill>
              </a:rPr>
              <a:t>调整后不需要录入申报工资</a:t>
            </a:r>
            <a:endParaRPr lang="zh-CN" altLang="en-US" strike="noStrike" noProof="1">
              <a:solidFill>
                <a:srgbClr val="FF0000"/>
              </a:solidFill>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ox(in)">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4" grpId="0" animBg="1"/>
      <p:bldP spid="14" grpId="1" animBg="1"/>
      <p:bldP spid="13" grpId="0" animBg="1"/>
      <p:bldP spid="1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标题 1"/>
          <p:cNvSpPr>
            <a:spLocks noGrp="1"/>
          </p:cNvSpPr>
          <p:nvPr>
            <p:ph type="title"/>
          </p:nvPr>
        </p:nvSpPr>
        <p:spPr>
          <a:xfrm>
            <a:off x="212725" y="250190"/>
            <a:ext cx="8822690" cy="730885"/>
          </a:xfrm>
        </p:spPr>
        <p:txBody>
          <a:bodyPr lIns="101600" tIns="38100" rIns="76200" bIns="38100" anchor="t" anchorCtr="0"/>
          <a:p>
            <a:pPr indent="0" defTabSz="914400" fontAlgn="base">
              <a:buNone/>
            </a:pPr>
            <a:r>
              <a:rPr lang="zh-CN" altLang="en-US" sz="2800" kern="1200" baseline="0">
                <a:latin typeface="微软雅黑" panose="020B0503020204020204" charset="-122"/>
                <a:ea typeface="微软雅黑" panose="020B0503020204020204" charset="-122"/>
                <a:cs typeface="+mj-cs"/>
                <a:sym typeface="黑体" panose="02010609060101010101" charset="-122"/>
              </a:rPr>
              <a:t>机关事业单位编内人员参保登记操作界面（</a:t>
            </a:r>
            <a:r>
              <a:rPr lang="zh-CN" altLang="en-US" sz="3000" kern="1200" baseline="0">
                <a:solidFill>
                  <a:srgbClr val="FF0000"/>
                </a:solidFill>
                <a:latin typeface="微软雅黑" panose="020B0503020204020204" charset="-122"/>
                <a:ea typeface="微软雅黑" panose="020B0503020204020204" charset="-122"/>
                <a:cs typeface="+mj-cs"/>
                <a:sym typeface="黑体" panose="02010609060101010101" charset="-122"/>
              </a:rPr>
              <a:t>调整前</a:t>
            </a:r>
            <a:r>
              <a:rPr lang="zh-CN" altLang="en-US" kern="1200" baseline="0">
                <a:latin typeface="微软雅黑" panose="020B0503020204020204" charset="-122"/>
                <a:ea typeface="微软雅黑" panose="020B0503020204020204" charset="-122"/>
                <a:cs typeface="+mj-cs"/>
                <a:sym typeface="黑体" panose="02010609060101010101" charset="-122"/>
              </a:rPr>
              <a:t>）</a:t>
            </a:r>
            <a:endParaRPr lang="zh-CN" altLang="en-US" kern="1200" baseline="0">
              <a:latin typeface="微软雅黑" panose="020B0503020204020204" charset="-122"/>
              <a:ea typeface="微软雅黑" panose="020B0503020204020204" charset="-122"/>
              <a:cs typeface="+mj-cs"/>
              <a:sym typeface="黑体" panose="02010609060101010101" charset="-122"/>
            </a:endParaRPr>
          </a:p>
        </p:txBody>
      </p:sp>
      <p:pic>
        <p:nvPicPr>
          <p:cNvPr id="34818" name="内容占位符 4"/>
          <p:cNvPicPr>
            <a:picLocks noGrp="1" noChangeAspect="1"/>
          </p:cNvPicPr>
          <p:nvPr>
            <p:ph sz="half" idx="4294967295"/>
            <p:custDataLst>
              <p:tags r:id="rId1"/>
            </p:custDataLst>
          </p:nvPr>
        </p:nvPicPr>
        <p:blipFill>
          <a:blip r:embed="rId2"/>
          <a:stretch>
            <a:fillRect/>
          </a:stretch>
        </p:blipFill>
        <p:spPr>
          <a:xfrm>
            <a:off x="107950" y="981075"/>
            <a:ext cx="8926830" cy="5491480"/>
          </a:xfrm>
          <a:solidFill>
            <a:schemeClr val="bg2"/>
          </a:solidFill>
        </p:spPr>
      </p:pic>
      <p:sp>
        <p:nvSpPr>
          <p:cNvPr id="8" name="椭圆 7"/>
          <p:cNvSpPr/>
          <p:nvPr/>
        </p:nvSpPr>
        <p:spPr>
          <a:xfrm>
            <a:off x="4859655" y="3357245"/>
            <a:ext cx="2232025" cy="553085"/>
          </a:xfrm>
          <a:prstGeom prst="ellipse">
            <a:avLst/>
          </a:prstGeom>
          <a:noFill/>
          <a:ln w="28575" cmpd="thickThin">
            <a:solidFill>
              <a:srgbClr val="FF0000"/>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fontAlgn="base"/>
            <a:endParaRPr lang="zh-CN" altLang="en-US" strike="noStrike" noProof="1"/>
          </a:p>
        </p:txBody>
      </p:sp>
      <p:sp>
        <p:nvSpPr>
          <p:cNvPr id="9" name="椭圆 8"/>
          <p:cNvSpPr/>
          <p:nvPr/>
        </p:nvSpPr>
        <p:spPr>
          <a:xfrm>
            <a:off x="4715193" y="2853055"/>
            <a:ext cx="1079500" cy="433388"/>
          </a:xfrm>
          <a:prstGeom prst="ellipse">
            <a:avLst/>
          </a:prstGeom>
          <a:noFill/>
          <a:ln w="28575" cmpd="thickThin">
            <a:solidFill>
              <a:srgbClr val="FF0000"/>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fontAlgn="base"/>
            <a:endParaRPr lang="zh-CN" altLang="en-US" strike="noStrike" noProof="1"/>
          </a:p>
        </p:txBody>
      </p:sp>
      <p:sp>
        <p:nvSpPr>
          <p:cNvPr id="10" name="云形标注 9"/>
          <p:cNvSpPr/>
          <p:nvPr/>
        </p:nvSpPr>
        <p:spPr>
          <a:xfrm>
            <a:off x="6011863" y="1917700"/>
            <a:ext cx="2300288" cy="1079500"/>
          </a:xfrm>
          <a:prstGeom prst="cloudCallout">
            <a:avLst>
              <a:gd name="adj1" fmla="val -22852"/>
              <a:gd name="adj2" fmla="val 73764"/>
            </a:avLst>
          </a:prstGeom>
          <a:solidFill>
            <a:schemeClr val="bg2"/>
          </a:solidFill>
          <a:ln w="28575" cmpd="sng">
            <a:solidFill>
              <a:srgbClr val="FF0000"/>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fontAlgn="base"/>
            <a:r>
              <a:rPr lang="zh-CN" altLang="en-US" sz="2000" strike="noStrike" noProof="1">
                <a:solidFill>
                  <a:srgbClr val="FF0000"/>
                </a:solidFill>
              </a:rPr>
              <a:t>调整前需要录入</a:t>
            </a:r>
            <a:endParaRPr lang="zh-CN" altLang="en-US" sz="2000" strike="noStrike" noProof="1">
              <a:solidFill>
                <a:srgbClr val="FF0000"/>
              </a:solidFill>
            </a:endParaRPr>
          </a:p>
        </p:txBody>
      </p:sp>
      <p:sp>
        <p:nvSpPr>
          <p:cNvPr id="7" name="流程图: 顺序访问存储器 6"/>
          <p:cNvSpPr/>
          <p:nvPr/>
        </p:nvSpPr>
        <p:spPr>
          <a:xfrm>
            <a:off x="3203258" y="1437640"/>
            <a:ext cx="1863725" cy="1344613"/>
          </a:xfrm>
          <a:prstGeom prst="flowChartMagneticTape">
            <a:avLst/>
          </a:prstGeom>
          <a:solidFill>
            <a:schemeClr val="bg2"/>
          </a:solidFill>
          <a:ln w="31750">
            <a:solidFill>
              <a:srgbClr val="FF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fontAlgn="base"/>
            <a:r>
              <a:rPr lang="zh-CN" altLang="en-US" sz="2000" strike="noStrike" noProof="1">
                <a:solidFill>
                  <a:srgbClr val="FF0000"/>
                </a:solidFill>
                <a:sym typeface="+mn-ea"/>
              </a:rPr>
              <a:t>调整前需要录入</a:t>
            </a:r>
            <a:endParaRPr lang="zh-CN" altLang="en-US" sz="2000" strike="noStrike" noProof="1">
              <a:solidFill>
                <a:srgbClr val="FF0000"/>
              </a:solidFill>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8" grpId="1" animBg="1"/>
      <p:bldP spid="9" grpId="0" bldLvl="0" animBg="1"/>
      <p:bldP spid="9" grpId="1" animBg="1"/>
      <p:bldP spid="10" grpId="0" animBg="1"/>
      <p:bldP spid="10" grpId="1" animBg="1"/>
      <p:bldP spid="7" grpId="0" bldLvl="0" animBg="1"/>
      <p:bldP spid="7"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1"/>
          <p:cNvSpPr>
            <a:spLocks noGrp="1"/>
          </p:cNvSpPr>
          <p:nvPr>
            <p:ph type="title"/>
          </p:nvPr>
        </p:nvSpPr>
        <p:spPr>
          <a:xfrm>
            <a:off x="251460" y="260985"/>
            <a:ext cx="8799830" cy="772160"/>
          </a:xfrm>
        </p:spPr>
        <p:txBody>
          <a:bodyPr lIns="101600" tIns="38100" rIns="76200" bIns="38100" anchor="t" anchorCtr="0"/>
          <a:p>
            <a:pPr indent="0" defTabSz="914400" fontAlgn="base">
              <a:buNone/>
            </a:pPr>
            <a:r>
              <a:rPr lang="zh-CN" altLang="en-US" sz="2800" kern="1200" baseline="0">
                <a:latin typeface="微软雅黑" panose="020B0503020204020204" charset="-122"/>
                <a:ea typeface="微软雅黑" panose="020B0503020204020204" charset="-122"/>
                <a:cs typeface="+mj-cs"/>
                <a:sym typeface="黑体" panose="02010609060101010101" charset="-122"/>
              </a:rPr>
              <a:t>机关事业单位编内人员参保登记操作界面（</a:t>
            </a:r>
            <a:r>
              <a:rPr lang="zh-CN" altLang="en-US" sz="3000" kern="1200" baseline="0">
                <a:solidFill>
                  <a:srgbClr val="FF0000"/>
                </a:solidFill>
                <a:latin typeface="微软雅黑" panose="020B0503020204020204" charset="-122"/>
                <a:ea typeface="微软雅黑" panose="020B0503020204020204" charset="-122"/>
                <a:cs typeface="+mj-cs"/>
                <a:sym typeface="黑体" panose="02010609060101010101" charset="-122"/>
              </a:rPr>
              <a:t>调整后</a:t>
            </a:r>
            <a:r>
              <a:rPr lang="zh-CN" altLang="en-US" sz="2800" kern="1200" baseline="0">
                <a:latin typeface="微软雅黑" panose="020B0503020204020204" charset="-122"/>
                <a:ea typeface="微软雅黑" panose="020B0503020204020204" charset="-122"/>
                <a:cs typeface="+mj-cs"/>
                <a:sym typeface="黑体" panose="02010609060101010101" charset="-122"/>
              </a:rPr>
              <a:t>）</a:t>
            </a:r>
            <a:endParaRPr lang="zh-CN" altLang="en-US" kern="1200" baseline="0">
              <a:latin typeface="微软雅黑" panose="020B0503020204020204" charset="-122"/>
              <a:ea typeface="微软雅黑" panose="020B0503020204020204" charset="-122"/>
              <a:cs typeface="+mj-cs"/>
              <a:sym typeface="黑体" panose="02010609060101010101" charset="-122"/>
            </a:endParaRPr>
          </a:p>
        </p:txBody>
      </p:sp>
      <p:pic>
        <p:nvPicPr>
          <p:cNvPr id="35842" name="图片 2"/>
          <p:cNvPicPr>
            <a:picLocks noChangeAspect="1"/>
          </p:cNvPicPr>
          <p:nvPr/>
        </p:nvPicPr>
        <p:blipFill>
          <a:blip r:embed="rId1"/>
          <a:stretch>
            <a:fillRect/>
          </a:stretch>
        </p:blipFill>
        <p:spPr>
          <a:xfrm>
            <a:off x="98425" y="993140"/>
            <a:ext cx="8996680" cy="5569585"/>
          </a:xfrm>
          <a:prstGeom prst="rect">
            <a:avLst/>
          </a:prstGeom>
          <a:noFill/>
          <a:ln w="9525">
            <a:noFill/>
          </a:ln>
        </p:spPr>
      </p:pic>
      <p:sp>
        <p:nvSpPr>
          <p:cNvPr id="4" name="椭圆 3"/>
          <p:cNvSpPr/>
          <p:nvPr/>
        </p:nvSpPr>
        <p:spPr>
          <a:xfrm>
            <a:off x="4715828" y="2924493"/>
            <a:ext cx="2376488" cy="576263"/>
          </a:xfrm>
          <a:prstGeom prst="ellipse">
            <a:avLst/>
          </a:prstGeom>
          <a:noFill/>
          <a:ln w="28575" cmpd="sng">
            <a:solidFill>
              <a:srgbClr val="FF0000"/>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fontAlgn="base"/>
            <a:endParaRPr lang="zh-CN" altLang="en-US" strike="noStrike" noProof="1"/>
          </a:p>
        </p:txBody>
      </p:sp>
      <p:sp>
        <p:nvSpPr>
          <p:cNvPr id="5" name="线形标注 1 4"/>
          <p:cNvSpPr/>
          <p:nvPr/>
        </p:nvSpPr>
        <p:spPr>
          <a:xfrm>
            <a:off x="6371273" y="1412558"/>
            <a:ext cx="2833688" cy="1311275"/>
          </a:xfrm>
          <a:prstGeom prst="borderCallout1">
            <a:avLst>
              <a:gd name="adj1" fmla="val 23002"/>
              <a:gd name="adj2" fmla="val -1090"/>
              <a:gd name="adj3" fmla="val 113171"/>
              <a:gd name="adj4" fmla="val -37233"/>
            </a:avLst>
          </a:prstGeom>
          <a:solidFill>
            <a:schemeClr val="bg2"/>
          </a:solidFill>
          <a:ln w="28575">
            <a:solidFill>
              <a:srgbClr val="FF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fontAlgn="base"/>
            <a:r>
              <a:rPr lang="zh-CN" altLang="en-US" strike="noStrike" noProof="1">
                <a:solidFill>
                  <a:srgbClr val="FF0000"/>
                </a:solidFill>
              </a:rPr>
              <a:t>调整后只需录入职业年金基数且必须与机关养老保险的缴费基数保持一致</a:t>
            </a:r>
            <a:endParaRPr lang="zh-CN" altLang="en-US" strike="noStrike" noProof="1">
              <a:solidFill>
                <a:srgbClr val="FF00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P spid="5" grpId="0" bldLvl="0" animBg="1"/>
      <p:bldP spid="5"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396875" y="332740"/>
            <a:ext cx="8447405" cy="852170"/>
          </a:xfrm>
        </p:spPr>
        <p:txBody>
          <a:bodyPr lIns="101600" tIns="38100" rIns="76200" bIns="38100" anchor="t" anchorCtr="0"/>
          <a:p>
            <a:pPr indent="0" defTabSz="914400" fontAlgn="base">
              <a:buNone/>
            </a:pPr>
            <a:r>
              <a:rPr lang="zh-CN" altLang="en-US" sz="2800" kern="1200" baseline="0">
                <a:latin typeface="微软雅黑" panose="020B0503020204020204" charset="-122"/>
                <a:ea typeface="微软雅黑" panose="020B0503020204020204" charset="-122"/>
                <a:cs typeface="+mj-cs"/>
                <a:sym typeface="黑体" panose="02010609060101010101" charset="-122"/>
              </a:rPr>
              <a:t>公务员医疗补助险种新增操作界面</a:t>
            </a:r>
            <a:r>
              <a:rPr lang="zh-CN" altLang="en-US" sz="3200" kern="1200" baseline="0">
                <a:solidFill>
                  <a:srgbClr val="FF0000"/>
                </a:solidFill>
                <a:latin typeface="微软雅黑" panose="020B0503020204020204" charset="-122"/>
                <a:ea typeface="微软雅黑" panose="020B0503020204020204" charset="-122"/>
                <a:cs typeface="+mj-cs"/>
                <a:sym typeface="黑体" panose="02010609060101010101" charset="-122"/>
              </a:rPr>
              <a:t>调整前后</a:t>
            </a:r>
            <a:r>
              <a:rPr lang="zh-CN" altLang="en-US" sz="2800" kern="1200" baseline="0">
                <a:latin typeface="微软雅黑" panose="020B0503020204020204" charset="-122"/>
                <a:ea typeface="微软雅黑" panose="020B0503020204020204" charset="-122"/>
                <a:cs typeface="+mj-cs"/>
                <a:sym typeface="黑体" panose="02010609060101010101" charset="-122"/>
              </a:rPr>
              <a:t>对比</a:t>
            </a:r>
            <a:endParaRPr lang="zh-CN" altLang="en-US" sz="2800" kern="1200" baseline="0">
              <a:latin typeface="微软雅黑" panose="020B0503020204020204" charset="-122"/>
              <a:ea typeface="微软雅黑" panose="020B0503020204020204" charset="-122"/>
              <a:cs typeface="+mj-cs"/>
              <a:sym typeface="黑体" panose="02010609060101010101" charset="-122"/>
            </a:endParaRPr>
          </a:p>
        </p:txBody>
      </p:sp>
      <p:pic>
        <p:nvPicPr>
          <p:cNvPr id="36866" name="图片 5" descr="2"/>
          <p:cNvPicPr>
            <a:picLocks noChangeAspect="1"/>
          </p:cNvPicPr>
          <p:nvPr/>
        </p:nvPicPr>
        <p:blipFill>
          <a:blip r:embed="rId1"/>
          <a:stretch>
            <a:fillRect/>
          </a:stretch>
        </p:blipFill>
        <p:spPr>
          <a:xfrm>
            <a:off x="106680" y="1043305"/>
            <a:ext cx="9037320" cy="5290185"/>
          </a:xfrm>
          <a:prstGeom prst="rect">
            <a:avLst/>
          </a:prstGeom>
          <a:noFill/>
          <a:ln w="9525">
            <a:noFill/>
          </a:ln>
        </p:spPr>
      </p:pic>
      <p:sp>
        <p:nvSpPr>
          <p:cNvPr id="3" name="圆角矩形标注 2"/>
          <p:cNvSpPr/>
          <p:nvPr/>
        </p:nvSpPr>
        <p:spPr>
          <a:xfrm>
            <a:off x="2339975" y="3284538"/>
            <a:ext cx="2879725" cy="1223963"/>
          </a:xfrm>
          <a:prstGeom prst="wedgeRoundRectCallout">
            <a:avLst>
              <a:gd name="adj1" fmla="val -29603"/>
              <a:gd name="adj2" fmla="val 82373"/>
              <a:gd name="adj3" fmla="val 16667"/>
            </a:avLst>
          </a:prstGeom>
          <a:solidFill>
            <a:schemeClr val="bg2"/>
          </a:solidFill>
          <a:ln w="28575"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r>
              <a:rPr lang="zh-CN" altLang="zh-CN" sz="2000" strike="noStrike" noProof="1">
                <a:solidFill>
                  <a:srgbClr val="FF0000"/>
                </a:solidFill>
              </a:rPr>
              <a:t>调整前需要录入医疗补助工资，调整后不需要录入工资</a:t>
            </a:r>
            <a:endParaRPr lang="zh-CN" altLang="zh-CN" sz="2000" strike="noStrike" noProof="1">
              <a:solidFill>
                <a:srgbClr val="FF0000"/>
              </a:solidFill>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title" hasCustomPrompt="1"/>
          </p:nvPr>
        </p:nvSpPr>
        <p:spPr>
          <a:xfrm>
            <a:off x="2987675" y="2790825"/>
            <a:ext cx="4568825" cy="1244600"/>
          </a:xfrm>
        </p:spPr>
        <p:txBody>
          <a:bodyPr lIns="90000" tIns="46800" rIns="90000" bIns="46800" anchor="b">
            <a:normAutofit fontScale="90000"/>
          </a:bodyPr>
          <a:p>
            <a:pPr marL="0" marR="0" indent="0" algn="l" defTabSz="914400" rtl="0" eaLnBrk="1" fontAlgn="auto" latinLnBrk="0" hangingPunct="1">
              <a:lnSpc>
                <a:spcPct val="120000"/>
              </a:lnSpc>
              <a:spcBef>
                <a:spcPct val="0"/>
              </a:spcBef>
              <a:spcAft>
                <a:spcPct val="0"/>
              </a:spcAft>
              <a:buClrTx/>
              <a:buSzTx/>
              <a:buFontTx/>
              <a:buNone/>
            </a:pPr>
            <a:r>
              <a:rPr kumimoji="0" lang="zh-CN" sz="6665" b="1" i="0" u="none" strike="noStrike" kern="1200" cap="none" spc="0" normalizeH="0" baseline="0" noProof="1">
                <a:solidFill>
                  <a:schemeClr val="bg1"/>
                </a:solidFill>
                <a:latin typeface="+mj-lt"/>
                <a:ea typeface="+mj-ea"/>
                <a:cs typeface="+mj-cs"/>
              </a:rPr>
              <a:t>注意事项</a:t>
            </a:r>
            <a:endParaRPr kumimoji="0" lang="zh-CN" sz="6665" b="1" i="0" u="none" strike="noStrike" kern="1200" cap="none" spc="0" normalizeH="0" baseline="0" noProof="1">
              <a:solidFill>
                <a:schemeClr val="bg1"/>
              </a:solidFill>
              <a:latin typeface="+mj-lt"/>
              <a:ea typeface="+mj-ea"/>
              <a:cs typeface="+mj-cs"/>
            </a:endParaRPr>
          </a:p>
        </p:txBody>
      </p:sp>
      <p:pic>
        <p:nvPicPr>
          <p:cNvPr id="37891" name="图片 1" descr="微信图片_20210111080904"/>
          <p:cNvPicPr>
            <a:picLocks noChangeAspect="1"/>
          </p:cNvPicPr>
          <p:nvPr/>
        </p:nvPicPr>
        <p:blipFill>
          <a:blip r:embed="rId1"/>
          <a:stretch>
            <a:fillRect/>
          </a:stretch>
        </p:blipFill>
        <p:spPr>
          <a:xfrm>
            <a:off x="107950" y="117475"/>
            <a:ext cx="3520440" cy="785495"/>
          </a:xfrm>
          <a:prstGeom prst="rect">
            <a:avLst/>
          </a:prstGeom>
          <a:noFill/>
          <a:ln w="9525">
            <a:noFill/>
          </a:ln>
        </p:spPr>
      </p:pic>
      <p:sp>
        <p:nvSpPr>
          <p:cNvPr id="48" name="文本框 6"/>
          <p:cNvSpPr txBox="1"/>
          <p:nvPr>
            <p:custDataLst>
              <p:tags r:id="rId2"/>
            </p:custDataLst>
          </p:nvPr>
        </p:nvSpPr>
        <p:spPr bwMode="auto">
          <a:xfrm>
            <a:off x="846138" y="2673350"/>
            <a:ext cx="1393825" cy="1397000"/>
          </a:xfrm>
          <a:prstGeom prst="rect">
            <a:avLst/>
          </a:prstGeom>
          <a:noFill/>
        </p:spPr>
        <p:txBody>
          <a:bodyPr lIns="67500" tIns="35100" rIns="67500" bIns="35100">
            <a:normAutofit/>
          </a:bodyPr>
          <a:p>
            <a:pPr algn="ctr"/>
            <a:r>
              <a:rPr lang="zh-CN" altLang="en-US" sz="8625" noProof="1">
                <a:solidFill>
                  <a:schemeClr val="bg1"/>
                </a:solidFill>
                <a:latin typeface="+mn-lt"/>
                <a:ea typeface="+mn-ea"/>
                <a:cs typeface="+mn-cs"/>
                <a:sym typeface="Arial" panose="02080604020202020204" pitchFamily="34" charset="0"/>
              </a:rPr>
              <a:t>三</a:t>
            </a:r>
            <a:endParaRPr lang="zh-CN" altLang="en-US" sz="8625" noProof="1">
              <a:solidFill>
                <a:schemeClr val="bg1"/>
              </a:solidFill>
              <a:latin typeface="+mn-lt"/>
              <a:ea typeface="+mn-ea"/>
              <a:cs typeface="+mn-cs"/>
              <a:sym typeface="Arial" panose="02080604020202020204" pitchFamily="34" charset="0"/>
            </a:endParaRPr>
          </a:p>
        </p:txBody>
      </p:sp>
    </p:spTree>
    <p:custDataLst>
      <p:tags r:id="rId3"/>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内容占位符 1"/>
          <p:cNvSpPr>
            <a:spLocks noGrp="1"/>
          </p:cNvSpPr>
          <p:nvPr>
            <p:ph sz="quarter" idx="4294967295"/>
          </p:nvPr>
        </p:nvSpPr>
        <p:spPr>
          <a:xfrm>
            <a:off x="576580" y="1484630"/>
            <a:ext cx="8115935" cy="5135245"/>
          </a:xfrm>
        </p:spPr>
        <p:txBody>
          <a:bodyPr lIns="91440" tIns="45720" rIns="91440" bIns="45720" anchor="t" anchorCtr="0"/>
          <a:lstStyle>
            <a:lvl1pPr lvl="0">
              <a:buClrTx/>
              <a:buSzTx/>
              <a:buFont typeface="Arial" panose="02080604020202020204" pitchFamily="34" charset="0"/>
              <a:defRPr sz="2400"/>
            </a:lvl1pPr>
            <a:lvl2pPr lvl="1">
              <a:buClrTx/>
              <a:buSzTx/>
              <a:buFont typeface="Arial" panose="02080604020202020204" pitchFamily="34" charset="0"/>
              <a:defRPr sz="2000"/>
            </a:lvl2pPr>
            <a:lvl3pPr lvl="2">
              <a:buClrTx/>
              <a:buSzTx/>
              <a:buFont typeface="Arial" panose="02080604020202020204" pitchFamily="34" charset="0"/>
              <a:defRPr sz="1800"/>
            </a:lvl3pPr>
            <a:lvl4pPr lvl="3">
              <a:buClrTx/>
              <a:buSzTx/>
              <a:buFont typeface="Arial" panose="02080604020202020204" pitchFamily="34" charset="0"/>
              <a:defRPr sz="1600"/>
            </a:lvl4pPr>
            <a:lvl5pPr lvl="4">
              <a:buClrTx/>
              <a:buSzTx/>
              <a:buFont typeface="Arial" panose="02080604020202020204" pitchFamily="34" charset="0"/>
              <a:defRPr sz="1600"/>
            </a:lvl5pPr>
          </a:lstStyle>
          <a:p>
            <a:pPr marL="0" lvl="0" indent="360045" fontAlgn="auto">
              <a:buNone/>
            </a:pPr>
            <a:r>
              <a:rPr lang="zh-CN" altLang="en-US" sz="2400">
                <a:latin typeface="微软雅黑" panose="020B0503020204020204" charset="-122"/>
                <a:ea typeface="微软雅黑" panose="020B0503020204020204" charset="-122"/>
              </a:rPr>
              <a:t>（一）单位应于2023年12月31日前，完成缓缴期间欠费数据的缴纳工作，欠费单位在2023年12月31日前缴纳的，税务不征收滞纳金；</a:t>
            </a:r>
            <a:r>
              <a:rPr lang="zh-CN" altLang="en-US" sz="2400" b="1">
                <a:solidFill>
                  <a:srgbClr val="FF0000"/>
                </a:solidFill>
                <a:latin typeface="微软雅黑" panose="020B0503020204020204" charset="-122"/>
                <a:ea typeface="微软雅黑" panose="020B0503020204020204" charset="-122"/>
              </a:rPr>
              <a:t>逾期未缴纳的，税务部门从2024年1月1日起开始征收滞纳金</a:t>
            </a:r>
            <a:r>
              <a:rPr lang="zh-CN" altLang="en-US" sz="2400">
                <a:latin typeface="微软雅黑" panose="020B0503020204020204" charset="-122"/>
                <a:ea typeface="微软雅黑" panose="020B0503020204020204" charset="-122"/>
              </a:rPr>
              <a:t>。</a:t>
            </a:r>
            <a:endParaRPr lang="zh-CN" altLang="en-US" sz="2400">
              <a:latin typeface="微软雅黑" panose="020B0503020204020204" charset="-122"/>
              <a:ea typeface="微软雅黑" panose="020B0503020204020204" charset="-122"/>
            </a:endParaRPr>
          </a:p>
          <a:p>
            <a:pPr marL="0" lvl="0" indent="360045" fontAlgn="auto">
              <a:buNone/>
            </a:pPr>
            <a:r>
              <a:rPr lang="zh-CN" altLang="en-US" sz="2400">
                <a:latin typeface="微软雅黑" panose="020B0503020204020204" charset="-122"/>
                <a:ea typeface="微软雅黑" panose="020B0503020204020204" charset="-122"/>
              </a:rPr>
              <a:t>（二）单位应于2023年12月31日前对已申报缴纳的2023年度缴费基数（不含医疗和生育保险）上下限进行补差的，免征滞纳金。2024年1月1日后对已申报缴纳的2023年度缴费基数（不含医疗和生育保险）上下限进行补差的，</a:t>
            </a:r>
            <a:r>
              <a:rPr lang="zh-CN" altLang="en-US" sz="2400" b="1">
                <a:solidFill>
                  <a:srgbClr val="FF0000"/>
                </a:solidFill>
                <a:latin typeface="微软雅黑" panose="020B0503020204020204" charset="-122"/>
                <a:ea typeface="微软雅黑" panose="020B0503020204020204" charset="-122"/>
              </a:rPr>
              <a:t>从2024年1月1日起按规定加收滞纳金</a:t>
            </a:r>
            <a:r>
              <a:rPr lang="zh-CN" altLang="en-US" sz="2400">
                <a:latin typeface="微软雅黑" panose="020B0503020204020204" charset="-122"/>
                <a:ea typeface="微软雅黑" panose="020B0503020204020204" charset="-122"/>
              </a:rPr>
              <a:t>。已申请缓缴社会保险费的用人单位，需先补缴社会保险费后再进行缴费基数补差。</a:t>
            </a:r>
            <a:endParaRPr lang="zh-CN" altLang="en-US" sz="2800">
              <a:latin typeface="微软雅黑" panose="020B0503020204020204" charset="-122"/>
              <a:ea typeface="微软雅黑" panose="020B0503020204020204" charset="-122"/>
            </a:endParaRPr>
          </a:p>
          <a:p>
            <a:pPr marL="0" lvl="0" indent="0">
              <a:buNone/>
            </a:pPr>
            <a:endParaRPr lang="zh-CN" altLang="en-US" sz="2800">
              <a:latin typeface="微软雅黑" panose="020B0503020204020204" charset="-122"/>
              <a:ea typeface="微软雅黑" panose="020B0503020204020204" charset="-122"/>
            </a:endParaRPr>
          </a:p>
        </p:txBody>
      </p:sp>
      <p:sp>
        <p:nvSpPr>
          <p:cNvPr id="3" name="文本框 2"/>
          <p:cNvSpPr txBox="1"/>
          <p:nvPr>
            <p:custDataLst>
              <p:tags r:id="rId1"/>
            </p:custDataLst>
          </p:nvPr>
        </p:nvSpPr>
        <p:spPr>
          <a:xfrm>
            <a:off x="34925" y="0"/>
            <a:ext cx="4860925" cy="854075"/>
          </a:xfrm>
          <a:prstGeom prst="rect">
            <a:avLst/>
          </a:prstGeom>
        </p:spPr>
        <p:txBody>
          <a:bodyPr wrap="square">
            <a:noAutofit/>
          </a:bodyPr>
          <a:p>
            <a:endParaRPr lang="zh-CN" altLang="en-US" sz="4800" b="1" spc="400" noProof="1">
              <a:solidFill>
                <a:srgbClr val="FF0000"/>
              </a:solidFill>
              <a:latin typeface="Arial" panose="02080604020202020204" pitchFamily="34" charset="0"/>
              <a:ea typeface="微软雅黑" panose="020B0503020204020204" charset="-122"/>
            </a:endParaRPr>
          </a:p>
        </p:txBody>
      </p:sp>
      <p:pic>
        <p:nvPicPr>
          <p:cNvPr id="38915" name="图片 1" descr="微信图片_20210111080904"/>
          <p:cNvPicPr>
            <a:picLocks noChangeAspect="1"/>
          </p:cNvPicPr>
          <p:nvPr/>
        </p:nvPicPr>
        <p:blipFill>
          <a:blip r:embed="rId2"/>
          <a:stretch>
            <a:fillRect/>
          </a:stretch>
        </p:blipFill>
        <p:spPr>
          <a:xfrm>
            <a:off x="107950" y="117475"/>
            <a:ext cx="3114675" cy="649288"/>
          </a:xfrm>
          <a:prstGeom prst="rect">
            <a:avLst/>
          </a:prstGeom>
          <a:noFill/>
          <a:ln w="9525">
            <a:noFill/>
          </a:ln>
        </p:spPr>
      </p:pic>
    </p:spTree>
    <p:custDataLst>
      <p:tags r:id="rId3"/>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内容占位符 1"/>
          <p:cNvSpPr>
            <a:spLocks noGrp="1"/>
          </p:cNvSpPr>
          <p:nvPr>
            <p:ph sz="quarter" idx="4294967295"/>
          </p:nvPr>
        </p:nvSpPr>
        <p:spPr>
          <a:xfrm>
            <a:off x="319405" y="2492375"/>
            <a:ext cx="8515985" cy="2499995"/>
          </a:xfrm>
        </p:spPr>
        <p:txBody>
          <a:bodyPr lIns="91440" tIns="45720" rIns="91440" bIns="45720" anchor="t" anchorCtr="0"/>
          <a:lstStyle>
            <a:lvl1pPr lvl="0">
              <a:buClrTx/>
              <a:buSzTx/>
              <a:buFont typeface="Arial" panose="02080604020202020204" pitchFamily="34" charset="0"/>
              <a:defRPr sz="2400"/>
            </a:lvl1pPr>
            <a:lvl2pPr lvl="1">
              <a:buClrTx/>
              <a:buSzTx/>
              <a:buFont typeface="Arial" panose="02080604020202020204" pitchFamily="34" charset="0"/>
              <a:defRPr sz="2000"/>
            </a:lvl2pPr>
            <a:lvl3pPr lvl="2">
              <a:buClrTx/>
              <a:buSzTx/>
              <a:buFont typeface="Arial" panose="02080604020202020204" pitchFamily="34" charset="0"/>
              <a:defRPr sz="1800"/>
            </a:lvl3pPr>
            <a:lvl4pPr lvl="3">
              <a:buClrTx/>
              <a:buSzTx/>
              <a:buFont typeface="Arial" panose="02080604020202020204" pitchFamily="34" charset="0"/>
              <a:defRPr sz="1600"/>
            </a:lvl4pPr>
            <a:lvl5pPr lvl="4">
              <a:buClrTx/>
              <a:buSzTx/>
              <a:buFont typeface="Arial" panose="02080604020202020204" pitchFamily="34" charset="0"/>
              <a:defRPr sz="1600"/>
            </a:lvl5pPr>
          </a:lstStyle>
          <a:p>
            <a:pPr marL="0" lvl="0" indent="0">
              <a:buNone/>
            </a:pPr>
            <a:r>
              <a:rPr lang="zh-CN" altLang="en-US" sz="2800">
                <a:solidFill>
                  <a:schemeClr val="tx1"/>
                </a:solidFill>
                <a:latin typeface="微软雅黑" panose="020B0503020204020204" charset="-122"/>
                <a:ea typeface="微软雅黑" panose="020B0503020204020204" charset="-122"/>
              </a:rPr>
              <a:t>参保登记业务请咨询政务便民服务热线0898-12345</a:t>
            </a:r>
            <a:endParaRPr lang="zh-CN" altLang="en-US" sz="2800">
              <a:solidFill>
                <a:schemeClr val="tx1"/>
              </a:solidFill>
              <a:latin typeface="微软雅黑" panose="020B0503020204020204" charset="-122"/>
              <a:ea typeface="微软雅黑" panose="020B0503020204020204" charset="-122"/>
            </a:endParaRPr>
          </a:p>
          <a:p>
            <a:pPr marL="0" lvl="0" indent="0">
              <a:buNone/>
            </a:pPr>
            <a:endParaRPr lang="zh-CN" altLang="en-US" sz="2800">
              <a:solidFill>
                <a:schemeClr val="tx1"/>
              </a:solidFill>
              <a:latin typeface="微软雅黑" panose="020B0503020204020204" charset="-122"/>
              <a:ea typeface="微软雅黑" panose="020B0503020204020204" charset="-122"/>
            </a:endParaRPr>
          </a:p>
          <a:p>
            <a:pPr marL="0" lvl="0" indent="0">
              <a:buNone/>
            </a:pPr>
            <a:r>
              <a:rPr lang="zh-CN" altLang="en-US" sz="2800">
                <a:solidFill>
                  <a:schemeClr val="tx1"/>
                </a:solidFill>
                <a:latin typeface="微软雅黑" panose="020B0503020204020204" charset="-122"/>
                <a:ea typeface="微软雅黑" panose="020B0503020204020204" charset="-122"/>
              </a:rPr>
              <a:t>申报缴费业务请咨询纳税缴费服务热线0898-12366</a:t>
            </a:r>
            <a:endParaRPr lang="zh-CN" altLang="en-US" sz="2800">
              <a:solidFill>
                <a:schemeClr val="tx1"/>
              </a:solidFill>
              <a:latin typeface="微软雅黑" panose="020B0503020204020204" charset="-122"/>
              <a:ea typeface="微软雅黑" panose="020B0503020204020204" charset="-122"/>
            </a:endParaRPr>
          </a:p>
        </p:txBody>
      </p:sp>
      <p:sp>
        <p:nvSpPr>
          <p:cNvPr id="3" name="文本框 2"/>
          <p:cNvSpPr txBox="1"/>
          <p:nvPr>
            <p:custDataLst>
              <p:tags r:id="rId1"/>
            </p:custDataLst>
          </p:nvPr>
        </p:nvSpPr>
        <p:spPr>
          <a:xfrm>
            <a:off x="2411413" y="1339850"/>
            <a:ext cx="4860925" cy="854075"/>
          </a:xfrm>
          <a:prstGeom prst="rect">
            <a:avLst/>
          </a:prstGeom>
        </p:spPr>
        <p:txBody>
          <a:bodyPr wrap="square">
            <a:noAutofit/>
          </a:bodyPr>
          <a:p>
            <a:pPr algn="ctr"/>
            <a:r>
              <a:rPr lang="zh-CN" altLang="en-US" sz="4800" b="1" spc="400" noProof="1">
                <a:latin typeface="Arial" panose="02080604020202020204" pitchFamily="34" charset="0"/>
                <a:ea typeface="微软雅黑" panose="020B0503020204020204" charset="-122"/>
                <a:cs typeface="+mn-cs"/>
              </a:rPr>
              <a:t>温馨提示</a:t>
            </a:r>
            <a:endParaRPr lang="zh-CN" altLang="en-US" sz="4800" b="1" spc="400" noProof="1">
              <a:latin typeface="Arial" panose="02080604020202020204" pitchFamily="34" charset="0"/>
              <a:ea typeface="微软雅黑" panose="020B0503020204020204" charset="-122"/>
            </a:endParaRPr>
          </a:p>
        </p:txBody>
      </p:sp>
      <p:pic>
        <p:nvPicPr>
          <p:cNvPr id="39939" name="图片 1" descr="微信图片_20210111080904"/>
          <p:cNvPicPr>
            <a:picLocks noChangeAspect="1"/>
          </p:cNvPicPr>
          <p:nvPr/>
        </p:nvPicPr>
        <p:blipFill>
          <a:blip r:embed="rId2"/>
          <a:stretch>
            <a:fillRect/>
          </a:stretch>
        </p:blipFill>
        <p:spPr>
          <a:xfrm>
            <a:off x="107950" y="117475"/>
            <a:ext cx="3114675" cy="649288"/>
          </a:xfrm>
          <a:prstGeom prst="rect">
            <a:avLst/>
          </a:prstGeom>
          <a:noFill/>
          <a:ln w="9525">
            <a:noFill/>
          </a:ln>
        </p:spPr>
      </p:pic>
    </p:spTree>
    <p:custDataLst>
      <p:tags r:id="rId3"/>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title" hasCustomPrompt="1"/>
          </p:nvPr>
        </p:nvSpPr>
        <p:spPr>
          <a:xfrm>
            <a:off x="2771775" y="3357563"/>
            <a:ext cx="4594225" cy="912813"/>
          </a:xfrm>
        </p:spPr>
        <p:txBody>
          <a:bodyPr lIns="90000" tIns="46800" rIns="90000" bIns="46800" anchor="t">
            <a:normAutofit fontScale="90000"/>
          </a:bodyPr>
          <a:p>
            <a:pPr marL="0" marR="0" indent="0" algn="l" defTabSz="914400" rtl="0" eaLnBrk="1" fontAlgn="auto" latinLnBrk="0" hangingPunct="1">
              <a:lnSpc>
                <a:spcPct val="120000"/>
              </a:lnSpc>
              <a:spcBef>
                <a:spcPct val="0"/>
              </a:spcBef>
              <a:spcAft>
                <a:spcPct val="0"/>
              </a:spcAft>
              <a:buClrTx/>
              <a:buSzTx/>
              <a:buFontTx/>
              <a:buNone/>
            </a:pPr>
            <a:r>
              <a:rPr kumimoji="0" lang="zh-CN" altLang="en-US" sz="6000" b="1" i="0" u="none" strike="noStrike" kern="1200" cap="none" spc="0" normalizeH="0" baseline="0" noProof="1" dirty="0">
                <a:solidFill>
                  <a:schemeClr val="tx1"/>
                </a:solidFill>
                <a:latin typeface="微软雅黑" panose="020B0503020204020204" charset="-122"/>
                <a:ea typeface="微软雅黑" panose="020B0503020204020204" charset="-122"/>
                <a:cs typeface="+mj-cs"/>
                <a:sym typeface="Arial" panose="02080604020202020204" pitchFamily="34" charset="0"/>
              </a:rPr>
              <a:t>感谢您的聆听！</a:t>
            </a:r>
            <a:endParaRPr kumimoji="0" lang="zh-CN" altLang="en-US" sz="6000" b="1" i="0" u="none" strike="noStrike" kern="1200" cap="none" spc="0" normalizeH="0" baseline="0" noProof="1" dirty="0">
              <a:solidFill>
                <a:schemeClr val="tx1"/>
              </a:solidFill>
              <a:latin typeface="微软雅黑" panose="020B0503020204020204" charset="-122"/>
              <a:ea typeface="微软雅黑" panose="020B0503020204020204" charset="-122"/>
              <a:cs typeface="+mj-cs"/>
              <a:sym typeface="Arial" panose="02080604020202020204" pitchFamily="34" charset="0"/>
            </a:endParaRPr>
          </a:p>
        </p:txBody>
      </p:sp>
      <p:pic>
        <p:nvPicPr>
          <p:cNvPr id="40962" name="图片 1" descr="微信图片_20210111080904"/>
          <p:cNvPicPr>
            <a:picLocks noChangeAspect="1"/>
          </p:cNvPicPr>
          <p:nvPr/>
        </p:nvPicPr>
        <p:blipFill>
          <a:blip r:embed="rId1"/>
          <a:stretch>
            <a:fillRect/>
          </a:stretch>
        </p:blipFill>
        <p:spPr>
          <a:xfrm>
            <a:off x="107950" y="117475"/>
            <a:ext cx="3114675" cy="649288"/>
          </a:xfrm>
          <a:prstGeom prst="rect">
            <a:avLst/>
          </a:prstGeom>
          <a:noFill/>
          <a:ln w="9525">
            <a:noFill/>
          </a:ln>
        </p:spPr>
      </p:pic>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标题 1"/>
          <p:cNvSpPr>
            <a:spLocks noGrp="1"/>
          </p:cNvSpPr>
          <p:nvPr>
            <p:ph type="title"/>
          </p:nvPr>
        </p:nvSpPr>
        <p:spPr>
          <a:xfrm>
            <a:off x="682625" y="693738"/>
            <a:ext cx="7886700" cy="993775"/>
          </a:xfrm>
        </p:spPr>
        <p:txBody>
          <a:bodyPr vert="horz" lIns="91440" tIns="45720" rIns="91440" bIns="45720" anchor="ctr" anchorCtr="0"/>
          <a:p>
            <a:r>
              <a:rPr lang="zh-CN" altLang="en-US"/>
              <a:t>目录</a:t>
            </a:r>
            <a:endParaRPr lang="zh-CN" altLang="en-US"/>
          </a:p>
        </p:txBody>
      </p:sp>
      <p:sp>
        <p:nvSpPr>
          <p:cNvPr id="15" name="矩形 14"/>
          <p:cNvSpPr/>
          <p:nvPr>
            <p:custDataLst>
              <p:tags r:id="rId1"/>
            </p:custDataLst>
          </p:nvPr>
        </p:nvSpPr>
        <p:spPr>
          <a:xfrm>
            <a:off x="1912938" y="1836738"/>
            <a:ext cx="6343650" cy="785813"/>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fontAlgn="auto">
              <a:lnSpc>
                <a:spcPct val="130000"/>
              </a:lnSpc>
            </a:pPr>
            <a:endParaRPr lang="zh-CN" altLang="en-US" sz="1500" strike="noStrike" spc="150" noProof="1">
              <a:solidFill>
                <a:schemeClr val="tx1"/>
              </a:solidFill>
              <a:latin typeface="+mn-ea"/>
            </a:endParaRPr>
          </a:p>
        </p:txBody>
      </p:sp>
      <p:sp>
        <p:nvSpPr>
          <p:cNvPr id="16" name="文本框 15"/>
          <p:cNvSpPr txBox="1"/>
          <p:nvPr>
            <p:custDataLst>
              <p:tags r:id="rId2"/>
            </p:custDataLst>
          </p:nvPr>
        </p:nvSpPr>
        <p:spPr>
          <a:xfrm>
            <a:off x="1912938" y="1836738"/>
            <a:ext cx="6208713" cy="736600"/>
          </a:xfrm>
          <a:prstGeom prst="rect">
            <a:avLst/>
          </a:prstGeom>
          <a:noFill/>
        </p:spPr>
        <p:txBody>
          <a:bodyPr wrap="square" rtlCol="0" anchor="ctr" anchorCtr="0">
            <a:noAutofit/>
          </a:bodyPr>
          <a:p>
            <a:pPr>
              <a:lnSpc>
                <a:spcPct val="130000"/>
              </a:lnSpc>
              <a:spcBef>
                <a:spcPts val="0"/>
              </a:spcBef>
              <a:spcAft>
                <a:spcPts val="0"/>
              </a:spcAft>
            </a:pPr>
            <a:r>
              <a:rPr lang="zh-CN" altLang="en-US" sz="2400" spc="100" noProof="1" dirty="0">
                <a:solidFill>
                  <a:schemeClr val="tx1">
                    <a:lumMod val="75000"/>
                    <a:lumOff val="25000"/>
                  </a:schemeClr>
                </a:solidFill>
                <a:latin typeface="微软雅黑" panose="020B0503020204020204" charset="-122"/>
                <a:ea typeface="微软雅黑" panose="020B0503020204020204" charset="-122"/>
                <a:cs typeface="+mn-cs"/>
                <a:sym typeface="+mn-ea"/>
              </a:rPr>
              <a:t>优化调整社保费申报缴纳流程的前后变化</a:t>
            </a:r>
            <a:endParaRPr lang="zh-CN" altLang="en-US" sz="2400" spc="100" noProof="1" dirty="0">
              <a:solidFill>
                <a:schemeClr val="tx1">
                  <a:lumMod val="75000"/>
                  <a:lumOff val="25000"/>
                </a:schemeClr>
              </a:solidFill>
              <a:latin typeface="微软雅黑" panose="020B0503020204020204" charset="-122"/>
              <a:ea typeface="微软雅黑" panose="020B0503020204020204" charset="-122"/>
              <a:sym typeface="+mn-ea"/>
            </a:endParaRPr>
          </a:p>
        </p:txBody>
      </p:sp>
      <p:sp>
        <p:nvSpPr>
          <p:cNvPr id="4" name="剪去对角的矩形 3"/>
          <p:cNvSpPr/>
          <p:nvPr>
            <p:custDataLst>
              <p:tags r:id="rId3"/>
            </p:custDataLst>
          </p:nvPr>
        </p:nvSpPr>
        <p:spPr>
          <a:xfrm>
            <a:off x="855663" y="1922463"/>
            <a:ext cx="709613" cy="711200"/>
          </a:xfrm>
          <a:prstGeom prst="snip2Diag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fontAlgn="base"/>
            <a:endParaRPr kumimoji="1" lang="zh-CN" altLang="en-US" sz="1500" strike="noStrike" noProof="1">
              <a:latin typeface="+mn-ea"/>
            </a:endParaRPr>
          </a:p>
        </p:txBody>
      </p:sp>
      <p:sp>
        <p:nvSpPr>
          <p:cNvPr id="19" name="文本框 18"/>
          <p:cNvSpPr txBox="1"/>
          <p:nvPr>
            <p:custDataLst>
              <p:tags r:id="rId4"/>
            </p:custDataLst>
          </p:nvPr>
        </p:nvSpPr>
        <p:spPr>
          <a:xfrm>
            <a:off x="913448" y="1989455"/>
            <a:ext cx="593725" cy="573088"/>
          </a:xfrm>
          <a:prstGeom prst="rect">
            <a:avLst/>
          </a:prstGeom>
          <a:noFill/>
        </p:spPr>
        <p:txBody>
          <a:bodyPr vert="horz" wrap="square" lIns="76292" tIns="38146" rIns="76292" bIns="38146" rtlCol="0" anchor="t" anchorCtr="0">
            <a:normAutofit fontScale="80000" lnSpcReduction="20000"/>
          </a:bodyPr>
          <a:p>
            <a:pPr fontAlgn="auto">
              <a:lnSpc>
                <a:spcPct val="130000"/>
              </a:lnSpc>
            </a:pPr>
            <a:r>
              <a:rPr lang="zh-CN" altLang="en-US" sz="3670" b="1" spc="150" noProof="1" dirty="0">
                <a:solidFill>
                  <a:srgbClr val="FFFFFF"/>
                </a:solidFill>
                <a:latin typeface="+mn-ea"/>
                <a:cs typeface="+mj-lt"/>
              </a:rPr>
              <a:t>一</a:t>
            </a:r>
            <a:endParaRPr lang="zh-CN" altLang="en-US" sz="3670" b="1" spc="150" noProof="1" dirty="0">
              <a:solidFill>
                <a:srgbClr val="FFFFFF"/>
              </a:solidFill>
              <a:latin typeface="+mn-ea"/>
              <a:cs typeface="+mj-lt"/>
            </a:endParaRPr>
          </a:p>
        </p:txBody>
      </p:sp>
      <p:sp>
        <p:nvSpPr>
          <p:cNvPr id="23" name="矩形 22"/>
          <p:cNvSpPr/>
          <p:nvPr>
            <p:custDataLst>
              <p:tags r:id="rId5"/>
            </p:custDataLst>
          </p:nvPr>
        </p:nvSpPr>
        <p:spPr>
          <a:xfrm>
            <a:off x="1912938" y="3138488"/>
            <a:ext cx="6343650" cy="785813"/>
          </a:xfrm>
          <a:prstGeom prst="rect">
            <a:avLst/>
          </a:prstGeom>
          <a:no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fontAlgn="auto">
              <a:lnSpc>
                <a:spcPct val="130000"/>
              </a:lnSpc>
            </a:pPr>
            <a:endParaRPr lang="zh-CN" altLang="en-US" sz="1500" strike="noStrike" spc="150" noProof="1">
              <a:solidFill>
                <a:schemeClr val="tx1"/>
              </a:solidFill>
              <a:latin typeface="+mn-ea"/>
            </a:endParaRPr>
          </a:p>
        </p:txBody>
      </p:sp>
      <p:sp>
        <p:nvSpPr>
          <p:cNvPr id="24" name="文本框 23"/>
          <p:cNvSpPr txBox="1"/>
          <p:nvPr>
            <p:custDataLst>
              <p:tags r:id="rId6"/>
            </p:custDataLst>
          </p:nvPr>
        </p:nvSpPr>
        <p:spPr>
          <a:xfrm>
            <a:off x="1912938" y="3213100"/>
            <a:ext cx="6208713" cy="688975"/>
          </a:xfrm>
          <a:prstGeom prst="rect">
            <a:avLst/>
          </a:prstGeom>
          <a:noFill/>
        </p:spPr>
        <p:txBody>
          <a:bodyPr wrap="square" rtlCol="0" anchor="ctr" anchorCtr="0">
            <a:normAutofit/>
          </a:bodyPr>
          <a:p>
            <a:pPr>
              <a:lnSpc>
                <a:spcPct val="130000"/>
              </a:lnSpc>
              <a:spcBef>
                <a:spcPts val="0"/>
              </a:spcBef>
              <a:spcAft>
                <a:spcPts val="0"/>
              </a:spcAft>
            </a:pPr>
            <a:r>
              <a:rPr lang="zh-CN" altLang="en-US" sz="2400" spc="100" noProof="1" dirty="0">
                <a:solidFill>
                  <a:schemeClr val="tx1">
                    <a:lumMod val="75000"/>
                    <a:lumOff val="25000"/>
                  </a:schemeClr>
                </a:solidFill>
                <a:latin typeface="微软雅黑" panose="020B0503020204020204" charset="-122"/>
                <a:ea typeface="微软雅黑" panose="020B0503020204020204" charset="-122"/>
                <a:cs typeface="+mn-cs"/>
                <a:sym typeface="+mn-ea"/>
              </a:rPr>
              <a:t>网厅界面操作的变化</a:t>
            </a:r>
            <a:endParaRPr lang="zh-CN" altLang="en-US" sz="2400" spc="100" noProof="1" dirty="0">
              <a:solidFill>
                <a:schemeClr val="tx1">
                  <a:lumMod val="75000"/>
                  <a:lumOff val="25000"/>
                </a:schemeClr>
              </a:solidFill>
              <a:latin typeface="微软雅黑" panose="020B0503020204020204" charset="-122"/>
              <a:ea typeface="微软雅黑" panose="020B0503020204020204" charset="-122"/>
              <a:sym typeface="+mn-ea"/>
            </a:endParaRPr>
          </a:p>
        </p:txBody>
      </p:sp>
      <p:sp>
        <p:nvSpPr>
          <p:cNvPr id="26" name="剪去对角的矩形 25"/>
          <p:cNvSpPr/>
          <p:nvPr>
            <p:custDataLst>
              <p:tags r:id="rId7"/>
            </p:custDataLst>
          </p:nvPr>
        </p:nvSpPr>
        <p:spPr>
          <a:xfrm>
            <a:off x="855663" y="3213100"/>
            <a:ext cx="709613" cy="711200"/>
          </a:xfrm>
          <a:prstGeom prst="snip2Diag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fontAlgn="base"/>
            <a:endParaRPr kumimoji="1" lang="zh-CN" altLang="en-US" sz="1500" strike="noStrike" noProof="1">
              <a:latin typeface="+mn-ea"/>
            </a:endParaRPr>
          </a:p>
        </p:txBody>
      </p:sp>
      <p:sp>
        <p:nvSpPr>
          <p:cNvPr id="27" name="文本框 26"/>
          <p:cNvSpPr txBox="1"/>
          <p:nvPr>
            <p:custDataLst>
              <p:tags r:id="rId8"/>
            </p:custDataLst>
          </p:nvPr>
        </p:nvSpPr>
        <p:spPr>
          <a:xfrm>
            <a:off x="912813" y="3294063"/>
            <a:ext cx="593725" cy="573088"/>
          </a:xfrm>
          <a:prstGeom prst="rect">
            <a:avLst/>
          </a:prstGeom>
          <a:noFill/>
        </p:spPr>
        <p:txBody>
          <a:bodyPr vert="horz" wrap="square" lIns="76292" tIns="38146" rIns="76292" bIns="38146" rtlCol="0" anchor="t" anchorCtr="0">
            <a:normAutofit fontScale="80000" lnSpcReduction="20000"/>
          </a:bodyPr>
          <a:p>
            <a:pPr fontAlgn="auto">
              <a:lnSpc>
                <a:spcPct val="130000"/>
              </a:lnSpc>
            </a:pPr>
            <a:r>
              <a:rPr lang="zh-CN" altLang="en-US" sz="3670" b="1" spc="150" noProof="1" dirty="0">
                <a:solidFill>
                  <a:srgbClr val="FFFFFF"/>
                </a:solidFill>
                <a:latin typeface="+mn-ea"/>
                <a:ea typeface="宋体" pitchFamily="2" charset="-122"/>
                <a:cs typeface="+mj-lt"/>
              </a:rPr>
              <a:t>二</a:t>
            </a:r>
            <a:endParaRPr lang="zh-CN" altLang="en-US" sz="3670" b="1" spc="150" noProof="1" dirty="0">
              <a:solidFill>
                <a:srgbClr val="FFFFFF"/>
              </a:solidFill>
              <a:latin typeface="+mn-ea"/>
              <a:ea typeface="宋体" pitchFamily="2" charset="-122"/>
              <a:cs typeface="+mj-lt"/>
            </a:endParaRPr>
          </a:p>
        </p:txBody>
      </p:sp>
      <p:sp>
        <p:nvSpPr>
          <p:cNvPr id="12" name="矩形 11"/>
          <p:cNvSpPr/>
          <p:nvPr>
            <p:custDataLst>
              <p:tags r:id="rId9"/>
            </p:custDataLst>
          </p:nvPr>
        </p:nvSpPr>
        <p:spPr>
          <a:xfrm>
            <a:off x="1912938" y="4435475"/>
            <a:ext cx="6343650" cy="785813"/>
          </a:xfrm>
          <a:prstGeom prst="rect">
            <a:avLst/>
          </a:prstGeom>
          <a:no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fontAlgn="auto">
              <a:lnSpc>
                <a:spcPct val="130000"/>
              </a:lnSpc>
            </a:pPr>
            <a:endParaRPr lang="zh-CN" altLang="en-US" sz="1500" strike="noStrike" spc="150" noProof="1">
              <a:solidFill>
                <a:schemeClr val="tx1"/>
              </a:solidFill>
              <a:latin typeface="+mn-ea"/>
            </a:endParaRPr>
          </a:p>
        </p:txBody>
      </p:sp>
      <p:sp>
        <p:nvSpPr>
          <p:cNvPr id="13" name="文本框 12"/>
          <p:cNvSpPr txBox="1"/>
          <p:nvPr>
            <p:custDataLst>
              <p:tags r:id="rId10"/>
            </p:custDataLst>
          </p:nvPr>
        </p:nvSpPr>
        <p:spPr>
          <a:xfrm>
            <a:off x="1908175" y="4448175"/>
            <a:ext cx="6208713" cy="688975"/>
          </a:xfrm>
          <a:prstGeom prst="rect">
            <a:avLst/>
          </a:prstGeom>
          <a:noFill/>
        </p:spPr>
        <p:txBody>
          <a:bodyPr wrap="square" rtlCol="0" anchor="ctr" anchorCtr="0">
            <a:normAutofit/>
          </a:bodyPr>
          <a:p>
            <a:pPr>
              <a:lnSpc>
                <a:spcPct val="130000"/>
              </a:lnSpc>
              <a:spcBef>
                <a:spcPts val="0"/>
              </a:spcBef>
              <a:spcAft>
                <a:spcPts val="0"/>
              </a:spcAft>
            </a:pPr>
            <a:r>
              <a:rPr lang="zh-CN" altLang="en-US" sz="2400" spc="100" noProof="1" dirty="0">
                <a:solidFill>
                  <a:schemeClr val="tx1">
                    <a:lumMod val="75000"/>
                    <a:lumOff val="25000"/>
                  </a:schemeClr>
                </a:solidFill>
                <a:latin typeface="微软雅黑" panose="020B0503020204020204" charset="-122"/>
                <a:ea typeface="微软雅黑" panose="020B0503020204020204" charset="-122"/>
                <a:cs typeface="+mn-cs"/>
                <a:sym typeface="+mn-ea"/>
              </a:rPr>
              <a:t>注意事项</a:t>
            </a:r>
            <a:endParaRPr lang="zh-CN" altLang="en-US" sz="2400" spc="100" noProof="1" dirty="0">
              <a:solidFill>
                <a:schemeClr val="tx1">
                  <a:lumMod val="75000"/>
                  <a:lumOff val="25000"/>
                </a:schemeClr>
              </a:solidFill>
              <a:latin typeface="微软雅黑" panose="020B0503020204020204" charset="-122"/>
              <a:ea typeface="微软雅黑" panose="020B0503020204020204" charset="-122"/>
              <a:sym typeface="+mn-ea"/>
            </a:endParaRPr>
          </a:p>
        </p:txBody>
      </p:sp>
      <p:sp>
        <p:nvSpPr>
          <p:cNvPr id="17" name="剪去对角的矩形 25"/>
          <p:cNvSpPr/>
          <p:nvPr>
            <p:custDataLst>
              <p:tags r:id="rId11"/>
            </p:custDataLst>
          </p:nvPr>
        </p:nvSpPr>
        <p:spPr>
          <a:xfrm>
            <a:off x="855663" y="4508500"/>
            <a:ext cx="709613" cy="711200"/>
          </a:xfrm>
          <a:prstGeom prst="snip2Diag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p>
            <a:pPr algn="ctr" fontAlgn="base"/>
            <a:endParaRPr kumimoji="1" lang="zh-CN" altLang="en-US" sz="1500" strike="noStrike" noProof="1">
              <a:latin typeface="+mn-ea"/>
            </a:endParaRPr>
          </a:p>
        </p:txBody>
      </p:sp>
      <p:pic>
        <p:nvPicPr>
          <p:cNvPr id="21518" name="图片 1" descr="微信图片_20210111080904"/>
          <p:cNvPicPr>
            <a:picLocks noChangeAspect="1"/>
          </p:cNvPicPr>
          <p:nvPr/>
        </p:nvPicPr>
        <p:blipFill>
          <a:blip r:embed="rId12"/>
          <a:stretch>
            <a:fillRect/>
          </a:stretch>
        </p:blipFill>
        <p:spPr>
          <a:xfrm>
            <a:off x="107950" y="44450"/>
            <a:ext cx="3114675" cy="650875"/>
          </a:xfrm>
          <a:prstGeom prst="rect">
            <a:avLst/>
          </a:prstGeom>
          <a:noFill/>
          <a:ln w="9525">
            <a:noFill/>
          </a:ln>
        </p:spPr>
      </p:pic>
      <p:sp>
        <p:nvSpPr>
          <p:cNvPr id="2" name="文本框 1"/>
          <p:cNvSpPr txBox="1"/>
          <p:nvPr>
            <p:custDataLst>
              <p:tags r:id="rId13"/>
            </p:custDataLst>
          </p:nvPr>
        </p:nvSpPr>
        <p:spPr>
          <a:xfrm>
            <a:off x="912813" y="4574540"/>
            <a:ext cx="593725" cy="573088"/>
          </a:xfrm>
          <a:prstGeom prst="rect">
            <a:avLst/>
          </a:prstGeom>
          <a:noFill/>
        </p:spPr>
        <p:txBody>
          <a:bodyPr vert="horz" wrap="square" lIns="76292" tIns="38146" rIns="76292" bIns="38146" rtlCol="0" anchor="t" anchorCtr="0">
            <a:normAutofit fontScale="80000" lnSpcReduction="20000"/>
          </a:bodyPr>
          <a:p>
            <a:pPr fontAlgn="auto">
              <a:lnSpc>
                <a:spcPct val="130000"/>
              </a:lnSpc>
            </a:pPr>
            <a:r>
              <a:rPr lang="zh-CN" altLang="en-US" sz="3670" b="1" spc="150" noProof="1" dirty="0">
                <a:solidFill>
                  <a:srgbClr val="FFFFFF"/>
                </a:solidFill>
                <a:latin typeface="+mn-ea"/>
                <a:ea typeface="宋体" pitchFamily="2" charset="-122"/>
                <a:cs typeface="+mj-lt"/>
              </a:rPr>
              <a:t>三</a:t>
            </a:r>
            <a:endParaRPr lang="zh-CN" altLang="en-US" sz="3670" b="1" spc="150" noProof="1" dirty="0">
              <a:solidFill>
                <a:srgbClr val="FFFFFF"/>
              </a:solidFill>
              <a:latin typeface="+mn-ea"/>
              <a:ea typeface="宋体" pitchFamily="2" charset="-122"/>
              <a:cs typeface="+mj-lt"/>
            </a:endParaRPr>
          </a:p>
        </p:txBody>
      </p:sp>
    </p:spTree>
    <p:custDataLst>
      <p:tags r:id="rId14"/>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 name="文本框 6"/>
          <p:cNvSpPr txBox="1"/>
          <p:nvPr>
            <p:custDataLst>
              <p:tags r:id="rId1"/>
            </p:custDataLst>
          </p:nvPr>
        </p:nvSpPr>
        <p:spPr bwMode="auto">
          <a:xfrm>
            <a:off x="846138" y="2673350"/>
            <a:ext cx="1393825" cy="1397000"/>
          </a:xfrm>
          <a:prstGeom prst="rect">
            <a:avLst/>
          </a:prstGeom>
          <a:noFill/>
        </p:spPr>
        <p:txBody>
          <a:bodyPr lIns="67500" tIns="35100" rIns="67500" bIns="35100">
            <a:normAutofit/>
          </a:bodyPr>
          <a:lstStyle/>
          <a:p>
            <a:pPr algn="ctr"/>
            <a:r>
              <a:rPr lang="zh-CN" altLang="en-US" sz="8625" noProof="1">
                <a:solidFill>
                  <a:schemeClr val="bg1"/>
                </a:solidFill>
                <a:latin typeface="+mn-lt"/>
                <a:ea typeface="+mn-ea"/>
                <a:sym typeface="Arial" panose="02080604020202020204" pitchFamily="34" charset="0"/>
              </a:rPr>
              <a:t>一</a:t>
            </a:r>
            <a:endParaRPr lang="zh-CN" altLang="en-US" sz="8625" noProof="1">
              <a:solidFill>
                <a:schemeClr val="bg1"/>
              </a:solidFill>
              <a:latin typeface="+mn-lt"/>
              <a:ea typeface="+mn-ea"/>
              <a:sym typeface="Arial" panose="02080604020202020204" pitchFamily="34" charset="0"/>
            </a:endParaRPr>
          </a:p>
        </p:txBody>
      </p:sp>
      <p:sp>
        <p:nvSpPr>
          <p:cNvPr id="8" name="文本框 7"/>
          <p:cNvSpPr txBox="1"/>
          <p:nvPr>
            <p:custDataLst>
              <p:tags r:id="rId2"/>
            </p:custDataLst>
          </p:nvPr>
        </p:nvSpPr>
        <p:spPr>
          <a:xfrm>
            <a:off x="2266950" y="2781300"/>
            <a:ext cx="6973888" cy="911225"/>
          </a:xfrm>
          <a:prstGeom prst="rect">
            <a:avLst/>
          </a:prstGeom>
        </p:spPr>
        <p:txBody>
          <a:bodyPr vert="horz" lIns="67500" tIns="35100" rIns="67500" bIns="35100" rtlCol="0" anchor="b">
            <a:noAutofit/>
          </a:bodyPr>
          <a:lstStyle>
            <a:lvl1pPr defTabSz="914400" eaLnBrk="1" latinLnBrk="0" hangingPunct="1">
              <a:lnSpc>
                <a:spcPct val="120000"/>
              </a:lnSpc>
              <a:buNone/>
              <a:defRPr sz="4400" b="1">
                <a:solidFill>
                  <a:schemeClr val="bg1"/>
                </a:solidFill>
                <a:latin typeface="+mj-lt"/>
                <a:ea typeface="+mj-ea"/>
                <a:cs typeface="+mj-cs"/>
              </a:defRPr>
            </a:lvl1pPr>
          </a:lstStyle>
          <a:p>
            <a:pPr fontAlgn="base">
              <a:lnSpc>
                <a:spcPct val="130000"/>
              </a:lnSpc>
              <a:spcBef>
                <a:spcPts val="0"/>
              </a:spcBef>
              <a:spcAft>
                <a:spcPts val="0"/>
              </a:spcAft>
            </a:pPr>
            <a:r>
              <a:rPr lang="zh-CN" altLang="en-US" sz="2800" strike="noStrike" spc="100" noProof="1" dirty="0">
                <a:solidFill>
                  <a:schemeClr val="bg2"/>
                </a:solidFill>
                <a:latin typeface="+mj-ea"/>
                <a:ea typeface="+mj-ea"/>
                <a:cs typeface="+mj-cs"/>
                <a:sym typeface="+mn-ea"/>
              </a:rPr>
              <a:t>优化调整社保费申报缴纳流程的前后变化</a:t>
            </a:r>
            <a:endParaRPr lang="zh-CN" altLang="en-US" sz="2800" strike="noStrike" spc="100" noProof="1" dirty="0">
              <a:solidFill>
                <a:schemeClr val="bg2"/>
              </a:solidFill>
              <a:latin typeface="+mj-ea"/>
              <a:sym typeface="+mn-ea"/>
            </a:endParaRPr>
          </a:p>
        </p:txBody>
      </p:sp>
      <p:pic>
        <p:nvPicPr>
          <p:cNvPr id="37891" name="图片 1" descr="微信图片_20210111080904"/>
          <p:cNvPicPr>
            <a:picLocks noChangeAspect="1"/>
          </p:cNvPicPr>
          <p:nvPr/>
        </p:nvPicPr>
        <p:blipFill>
          <a:blip r:embed="rId3"/>
          <a:stretch>
            <a:fillRect/>
          </a:stretch>
        </p:blipFill>
        <p:spPr>
          <a:xfrm>
            <a:off x="107950" y="117475"/>
            <a:ext cx="3520440" cy="785495"/>
          </a:xfrm>
          <a:prstGeom prst="rect">
            <a:avLst/>
          </a:prstGeom>
          <a:noFill/>
          <a:ln w="9525">
            <a:noFill/>
          </a:ln>
        </p:spPr>
      </p:pic>
    </p:spTree>
    <p:custDataLst>
      <p:tags r:id="rId4"/>
    </p:custDataLst>
  </p:cSld>
  <p:clrMapOvr>
    <a:masterClrMapping/>
  </p:clrMapOvr>
  <p:transition spd="slow" advTm="0">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2">
            <a:alpha val="82999"/>
          </a:schemeClr>
        </a:solidFill>
        <a:effectLst/>
      </p:bgPr>
    </p:bg>
    <p:spTree>
      <p:nvGrpSpPr>
        <p:cNvPr id="1" name=""/>
        <p:cNvGrpSpPr/>
        <p:nvPr/>
      </p:nvGrpSpPr>
      <p:grpSpPr/>
      <p:sp>
        <p:nvSpPr>
          <p:cNvPr id="5" name="燕尾形箭头 4"/>
          <p:cNvSpPr/>
          <p:nvPr>
            <p:custDataLst>
              <p:tags r:id="rId1"/>
            </p:custDataLst>
          </p:nvPr>
        </p:nvSpPr>
        <p:spPr>
          <a:xfrm>
            <a:off x="1651000" y="1889125"/>
            <a:ext cx="2438400" cy="2009775"/>
          </a:xfrm>
          <a:prstGeom prst="notchedRightArrow">
            <a:avLst/>
          </a:prstGeom>
          <a:gradFill>
            <a:gsLst>
              <a:gs pos="16000">
                <a:schemeClr val="accent1">
                  <a:lumMod val="60000"/>
                  <a:lumOff val="40000"/>
                </a:schemeClr>
              </a:gs>
              <a:gs pos="100000">
                <a:schemeClr val="accent1">
                  <a:alpha val="100000"/>
                </a:schemeClr>
              </a:gs>
            </a:gsLst>
            <a:lin ang="2700000" scaled="0"/>
          </a:gradFill>
          <a:ln>
            <a:noFill/>
          </a:ln>
          <a:effectLst>
            <a:outerShdw blurRad="63500" dist="63500" dir="2700000" algn="tl"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122807" tIns="61133" rIns="61133" bIns="30837"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fontAlgn="base">
              <a:buClrTx/>
              <a:buSzTx/>
              <a:buFontTx/>
            </a:pPr>
            <a:r>
              <a:rPr lang="en-US" altLang="zh-CN" sz="2000" b="1" strike="noStrike" noProof="1">
                <a:latin typeface="+mj-ea"/>
                <a:ea typeface="+mj-ea"/>
                <a:sym typeface="+mn-ea"/>
              </a:rPr>
              <a:t>1</a:t>
            </a:r>
            <a:r>
              <a:rPr lang="zh-CN" altLang="en-US" sz="2000" b="1" strike="noStrike" noProof="1">
                <a:latin typeface="+mj-ea"/>
                <a:ea typeface="+mj-ea"/>
                <a:sym typeface="+mn-ea"/>
              </a:rPr>
              <a:t>参保登记</a:t>
            </a:r>
            <a:endParaRPr lang="zh-CN" altLang="en-US" sz="2000" b="1" strike="noStrike" noProof="1">
              <a:latin typeface="+mj-ea"/>
              <a:ea typeface="+mj-ea"/>
              <a:sym typeface="+mn-ea"/>
            </a:endParaRPr>
          </a:p>
        </p:txBody>
      </p:sp>
      <p:sp>
        <p:nvSpPr>
          <p:cNvPr id="7" name="标题"/>
          <p:cNvSpPr txBox="1"/>
          <p:nvPr>
            <p:custDataLst>
              <p:tags r:id="rId2"/>
            </p:custDataLst>
          </p:nvPr>
        </p:nvSpPr>
        <p:spPr>
          <a:xfrm>
            <a:off x="1692275" y="1179513"/>
            <a:ext cx="2138363" cy="536575"/>
          </a:xfrm>
          <a:prstGeom prst="rect">
            <a:avLst/>
          </a:prstGeom>
          <a:noFill/>
        </p:spPr>
        <p:txBody>
          <a:bodyPr wrap="square" lIns="0" tIns="0" rIns="0" bIns="0" rtlCol="0" anchor="b" anchorCtr="0">
            <a:normAutofit/>
          </a:bodyPr>
          <a:lstStyle/>
          <a:p>
            <a:r>
              <a:rPr lang="zh-CN" altLang="en-US" sz="2000" b="1" spc="300" noProof="1" dirty="0">
                <a:solidFill>
                  <a:schemeClr val="accent1"/>
                </a:solidFill>
                <a:latin typeface="+mj-ea"/>
                <a:ea typeface="+mj-ea"/>
                <a:cs typeface="微软雅黑" panose="020B0503020204020204" charset="-122"/>
              </a:rPr>
              <a:t>社保经办机构</a:t>
            </a:r>
            <a:endParaRPr lang="zh-CN" altLang="en-US" sz="2000" b="1" spc="300" noProof="1" dirty="0">
              <a:solidFill>
                <a:schemeClr val="accent1"/>
              </a:solidFill>
              <a:latin typeface="+mj-ea"/>
              <a:ea typeface="+mj-ea"/>
              <a:cs typeface="微软雅黑" panose="020B0503020204020204" charset="-122"/>
            </a:endParaRPr>
          </a:p>
        </p:txBody>
      </p:sp>
      <p:sp>
        <p:nvSpPr>
          <p:cNvPr id="15" name="燕尾形箭头 14"/>
          <p:cNvSpPr/>
          <p:nvPr>
            <p:custDataLst>
              <p:tags r:id="rId3"/>
            </p:custDataLst>
          </p:nvPr>
        </p:nvSpPr>
        <p:spPr>
          <a:xfrm>
            <a:off x="6515100" y="1879600"/>
            <a:ext cx="2346325" cy="2051050"/>
          </a:xfrm>
          <a:prstGeom prst="notchedRightArrow">
            <a:avLst/>
          </a:prstGeom>
          <a:gradFill>
            <a:gsLst>
              <a:gs pos="16000">
                <a:schemeClr val="accent1">
                  <a:lumMod val="60000"/>
                  <a:lumOff val="40000"/>
                </a:schemeClr>
              </a:gs>
              <a:gs pos="100000">
                <a:schemeClr val="accent1">
                  <a:alpha val="100000"/>
                </a:schemeClr>
              </a:gs>
            </a:gsLst>
            <a:lin ang="2700000" scaled="0"/>
          </a:gradFill>
          <a:ln>
            <a:noFill/>
          </a:ln>
          <a:effectLst>
            <a:outerShdw blurRad="63500" dist="63500" dir="2700000" algn="tl"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122807" tIns="61133" rIns="61133" bIns="30837"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fontAlgn="base">
              <a:buClrTx/>
              <a:buSzTx/>
              <a:buFontTx/>
            </a:pPr>
            <a:r>
              <a:rPr lang="en-US" altLang="zh-CN" sz="2000" b="1" strike="noStrike" noProof="1">
                <a:latin typeface="+mj-ea"/>
                <a:ea typeface="+mj-ea"/>
                <a:sym typeface="+mn-ea"/>
              </a:rPr>
              <a:t>3</a:t>
            </a:r>
            <a:r>
              <a:rPr lang="zh-CN" altLang="en-US" sz="2000" b="1" strike="noStrike" noProof="1">
                <a:latin typeface="+mj-ea"/>
                <a:ea typeface="+mj-ea"/>
                <a:sym typeface="+mn-ea"/>
              </a:rPr>
              <a:t>缴纳社保费</a:t>
            </a:r>
            <a:endParaRPr lang="zh-CN" altLang="en-US" sz="2000" b="1" strike="noStrike" noProof="1">
              <a:latin typeface="+mj-ea"/>
              <a:ea typeface="+mj-ea"/>
              <a:sym typeface="+mn-ea"/>
            </a:endParaRPr>
          </a:p>
        </p:txBody>
      </p:sp>
      <p:sp>
        <p:nvSpPr>
          <p:cNvPr id="20" name="标题"/>
          <p:cNvSpPr txBox="1"/>
          <p:nvPr>
            <p:custDataLst>
              <p:tags r:id="rId4"/>
            </p:custDataLst>
          </p:nvPr>
        </p:nvSpPr>
        <p:spPr>
          <a:xfrm>
            <a:off x="4268470" y="1164590"/>
            <a:ext cx="2067560" cy="555625"/>
          </a:xfrm>
          <a:prstGeom prst="rect">
            <a:avLst/>
          </a:prstGeom>
          <a:noFill/>
        </p:spPr>
        <p:txBody>
          <a:bodyPr wrap="square" lIns="0" tIns="0" rIns="0" bIns="0" rtlCol="0" anchor="b" anchorCtr="0">
            <a:normAutofit/>
            <a:scene3d>
              <a:camera prst="orthographicFront"/>
              <a:lightRig rig="threePt" dir="t"/>
            </a:scene3d>
          </a:bodyPr>
          <a:lstStyle/>
          <a:p>
            <a:r>
              <a:rPr lang="zh-CN" altLang="en-US" sz="2000" b="1" spc="300" noProof="1" dirty="0">
                <a:solidFill>
                  <a:schemeClr val="accent1"/>
                </a:solidFill>
                <a:effectLst>
                  <a:outerShdw blurRad="38100" dist="25400" dir="5400000" algn="ctr" rotWithShape="0">
                    <a:srgbClr val="6E747A">
                      <a:alpha val="43000"/>
                    </a:srgbClr>
                  </a:outerShdw>
                </a:effectLst>
                <a:latin typeface="+mj-ea"/>
                <a:ea typeface="+mj-ea"/>
                <a:cs typeface="微软雅黑" panose="020B0503020204020204" charset="-122"/>
              </a:rPr>
              <a:t>社保经办机构</a:t>
            </a:r>
            <a:endParaRPr lang="zh-CN" altLang="en-US" sz="2000" b="1" spc="300" noProof="1" dirty="0">
              <a:solidFill>
                <a:schemeClr val="accent1"/>
              </a:solidFill>
              <a:effectLst>
                <a:outerShdw blurRad="38100" dist="25400" dir="5400000" algn="ctr" rotWithShape="0">
                  <a:srgbClr val="6E747A">
                    <a:alpha val="43000"/>
                  </a:srgbClr>
                </a:outerShdw>
              </a:effectLst>
              <a:latin typeface="+mj-ea"/>
              <a:ea typeface="+mj-ea"/>
              <a:cs typeface="微软雅黑" panose="020B0503020204020204" charset="-122"/>
            </a:endParaRPr>
          </a:p>
        </p:txBody>
      </p:sp>
      <p:sp>
        <p:nvSpPr>
          <p:cNvPr id="25" name="标题"/>
          <p:cNvSpPr txBox="1"/>
          <p:nvPr>
            <p:custDataLst>
              <p:tags r:id="rId5"/>
            </p:custDataLst>
          </p:nvPr>
        </p:nvSpPr>
        <p:spPr>
          <a:xfrm>
            <a:off x="6721475" y="1276350"/>
            <a:ext cx="1917700" cy="434975"/>
          </a:xfrm>
          <a:prstGeom prst="rect">
            <a:avLst/>
          </a:prstGeom>
          <a:noFill/>
        </p:spPr>
        <p:txBody>
          <a:bodyPr wrap="square" lIns="0" tIns="0" rIns="0" bIns="0" rtlCol="0" anchor="b" anchorCtr="0">
            <a:normAutofit/>
          </a:bodyPr>
          <a:lstStyle/>
          <a:p>
            <a:pPr algn="ctr"/>
            <a:r>
              <a:rPr lang="zh-CN" altLang="en-US" sz="2000" b="1" spc="300" noProof="1" dirty="0">
                <a:solidFill>
                  <a:schemeClr val="accent1"/>
                </a:solidFill>
                <a:latin typeface="+mj-ea"/>
                <a:ea typeface="+mj-ea"/>
                <a:cs typeface="微软雅黑" panose="020B0503020204020204" charset="-122"/>
              </a:rPr>
              <a:t>税务征收部门</a:t>
            </a:r>
            <a:endParaRPr lang="zh-CN" altLang="en-US" sz="2000" b="1" spc="300" noProof="1" dirty="0">
              <a:solidFill>
                <a:schemeClr val="accent1"/>
              </a:solidFill>
              <a:latin typeface="+mj-ea"/>
              <a:ea typeface="+mj-ea"/>
              <a:cs typeface="微软雅黑" panose="020B0503020204020204" charset="-122"/>
            </a:endParaRPr>
          </a:p>
        </p:txBody>
      </p:sp>
      <p:sp>
        <p:nvSpPr>
          <p:cNvPr id="37" name="燕尾形箭头 36"/>
          <p:cNvSpPr/>
          <p:nvPr>
            <p:custDataLst>
              <p:tags r:id="rId6"/>
            </p:custDataLst>
          </p:nvPr>
        </p:nvSpPr>
        <p:spPr>
          <a:xfrm>
            <a:off x="1743075" y="4276725"/>
            <a:ext cx="2851150" cy="1773238"/>
          </a:xfrm>
          <a:prstGeom prst="notchedRightArrow">
            <a:avLst/>
          </a:prstGeom>
          <a:gradFill>
            <a:gsLst>
              <a:gs pos="16000">
                <a:schemeClr val="accent1">
                  <a:lumMod val="60000"/>
                  <a:lumOff val="40000"/>
                </a:schemeClr>
              </a:gs>
              <a:gs pos="100000">
                <a:schemeClr val="accent1">
                  <a:alpha val="100000"/>
                </a:schemeClr>
              </a:gs>
            </a:gsLst>
            <a:lin ang="2700000" scaled="0"/>
          </a:gradFill>
          <a:ln>
            <a:noFill/>
          </a:ln>
          <a:effectLst>
            <a:outerShdw blurRad="63500" dist="63500" dir="2700000" algn="tl"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122807" tIns="61133" rIns="61133" bIns="30837"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fontAlgn="base">
              <a:buClrTx/>
              <a:buSzTx/>
              <a:buFontTx/>
            </a:pPr>
            <a:r>
              <a:rPr lang="en-US" altLang="zh-CN" sz="2000" b="1" strike="noStrike" noProof="1">
                <a:latin typeface="+mj-ea"/>
                <a:ea typeface="+mj-ea"/>
                <a:sym typeface="+mn-ea"/>
              </a:rPr>
              <a:t>1</a:t>
            </a:r>
            <a:r>
              <a:rPr lang="zh-CN" altLang="en-US" sz="2000" b="1" strike="noStrike" noProof="1">
                <a:latin typeface="+mj-ea"/>
                <a:ea typeface="+mj-ea"/>
                <a:sym typeface="+mn-ea"/>
              </a:rPr>
              <a:t>参保登记</a:t>
            </a:r>
            <a:endParaRPr lang="zh-CN" altLang="en-US" sz="2000" b="1" strike="noStrike" noProof="1">
              <a:latin typeface="+mj-ea"/>
              <a:ea typeface="+mj-ea"/>
              <a:sym typeface="+mn-ea"/>
            </a:endParaRPr>
          </a:p>
        </p:txBody>
      </p:sp>
      <p:sp>
        <p:nvSpPr>
          <p:cNvPr id="38" name="燕尾形箭头 37"/>
          <p:cNvSpPr/>
          <p:nvPr>
            <p:custDataLst>
              <p:tags r:id="rId7"/>
            </p:custDataLst>
          </p:nvPr>
        </p:nvSpPr>
        <p:spPr>
          <a:xfrm>
            <a:off x="5724525" y="4322763"/>
            <a:ext cx="2914650" cy="1727200"/>
          </a:xfrm>
          <a:prstGeom prst="notchedRightArrow">
            <a:avLst/>
          </a:prstGeom>
          <a:gradFill>
            <a:gsLst>
              <a:gs pos="16000">
                <a:schemeClr val="accent1">
                  <a:lumMod val="60000"/>
                  <a:lumOff val="40000"/>
                </a:schemeClr>
              </a:gs>
              <a:gs pos="100000">
                <a:schemeClr val="accent1">
                  <a:alpha val="100000"/>
                </a:schemeClr>
              </a:gs>
            </a:gsLst>
            <a:lin ang="2700000" scaled="0"/>
          </a:gradFill>
          <a:ln>
            <a:noFill/>
          </a:ln>
          <a:effectLst>
            <a:outerShdw blurRad="63500" dist="63500" dir="2700000" algn="tl"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122807" tIns="61133" rIns="61133" bIns="30837"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fontAlgn="base">
              <a:buClrTx/>
              <a:buSzTx/>
              <a:buFontTx/>
            </a:pPr>
            <a:r>
              <a:rPr lang="en-US" altLang="zh-CN" sz="2000" b="1" strike="noStrike" noProof="1">
                <a:latin typeface="+mj-ea"/>
                <a:ea typeface="+mj-ea"/>
                <a:sym typeface="+mn-ea"/>
              </a:rPr>
              <a:t>2</a:t>
            </a:r>
            <a:r>
              <a:rPr lang="zh-CN" altLang="en-US" sz="2000" b="1" strike="noStrike" noProof="1">
                <a:latin typeface="+mj-ea"/>
                <a:ea typeface="+mj-ea"/>
                <a:sym typeface="+mn-ea"/>
              </a:rPr>
              <a:t>申报缴费工资和缴纳社保费</a:t>
            </a:r>
            <a:endParaRPr lang="zh-CN" altLang="en-US" sz="2000" b="1" strike="noStrike" noProof="1">
              <a:latin typeface="+mj-ea"/>
              <a:ea typeface="+mj-ea"/>
              <a:sym typeface="+mn-ea"/>
            </a:endParaRPr>
          </a:p>
        </p:txBody>
      </p:sp>
      <p:sp>
        <p:nvSpPr>
          <p:cNvPr id="39" name="燕尾形箭头 38"/>
          <p:cNvSpPr/>
          <p:nvPr>
            <p:custDataLst>
              <p:tags r:id="rId8"/>
            </p:custDataLst>
          </p:nvPr>
        </p:nvSpPr>
        <p:spPr>
          <a:xfrm>
            <a:off x="4140200" y="1989138"/>
            <a:ext cx="2346325" cy="2017713"/>
          </a:xfrm>
          <a:prstGeom prst="notchedRightArrow">
            <a:avLst/>
          </a:prstGeom>
          <a:gradFill>
            <a:gsLst>
              <a:gs pos="16000">
                <a:schemeClr val="accent1">
                  <a:lumMod val="60000"/>
                  <a:lumOff val="40000"/>
                </a:schemeClr>
              </a:gs>
              <a:gs pos="100000">
                <a:schemeClr val="accent1">
                  <a:alpha val="100000"/>
                </a:schemeClr>
              </a:gs>
            </a:gsLst>
            <a:lin ang="2700000" scaled="0"/>
          </a:gradFill>
          <a:ln>
            <a:noFill/>
          </a:ln>
          <a:effectLst>
            <a:outerShdw blurRad="63500" dist="63500" dir="2700000" algn="tl"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122807" tIns="61133" rIns="61133" bIns="30837"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fontAlgn="base">
              <a:buClrTx/>
              <a:buSzTx/>
              <a:buFontTx/>
            </a:pPr>
            <a:r>
              <a:rPr lang="en-US" altLang="zh-CN" sz="2000" b="1" strike="noStrike" noProof="1">
                <a:latin typeface="+mj-ea"/>
                <a:ea typeface="+mj-ea"/>
                <a:sym typeface="+mn-ea"/>
              </a:rPr>
              <a:t>2</a:t>
            </a:r>
            <a:r>
              <a:rPr lang="zh-CN" altLang="en-US" sz="2000" b="1" strike="noStrike" noProof="1">
                <a:latin typeface="+mj-ea"/>
                <a:ea typeface="+mj-ea"/>
                <a:sym typeface="+mn-ea"/>
              </a:rPr>
              <a:t>申报核定缴费基数</a:t>
            </a:r>
            <a:endParaRPr lang="zh-CN" altLang="en-US" sz="2000" b="1" strike="noStrike" noProof="1">
              <a:latin typeface="+mj-ea"/>
              <a:ea typeface="+mj-ea"/>
              <a:sym typeface="+mn-ea"/>
            </a:endParaRPr>
          </a:p>
        </p:txBody>
      </p:sp>
      <p:sp>
        <p:nvSpPr>
          <p:cNvPr id="56" name="文本框 55"/>
          <p:cNvSpPr txBox="1"/>
          <p:nvPr/>
        </p:nvSpPr>
        <p:spPr>
          <a:xfrm>
            <a:off x="1928813" y="6165850"/>
            <a:ext cx="2211388" cy="398463"/>
          </a:xfrm>
          <a:prstGeom prst="rect">
            <a:avLst/>
          </a:prstGeom>
          <a:noFill/>
        </p:spPr>
        <p:txBody>
          <a:bodyPr wrap="square" rtlCol="0" anchor="t">
            <a:spAutoFit/>
          </a:bodyPr>
          <a:p>
            <a:r>
              <a:rPr lang="zh-CN" altLang="en-US" sz="2000" b="1" spc="300" noProof="1" dirty="0">
                <a:solidFill>
                  <a:schemeClr val="accent1"/>
                </a:solidFill>
                <a:latin typeface="+mj-ea"/>
                <a:ea typeface="+mj-ea"/>
                <a:cs typeface="微软雅黑" panose="020B0503020204020204" charset="-122"/>
                <a:sym typeface="+mn-ea"/>
              </a:rPr>
              <a:t>社保经办机构</a:t>
            </a:r>
            <a:endParaRPr lang="zh-CN" altLang="en-US" sz="2000" b="1" spc="300" noProof="1" dirty="0">
              <a:solidFill>
                <a:schemeClr val="accent1"/>
              </a:solidFill>
              <a:latin typeface="+mj-ea"/>
              <a:ea typeface="+mj-ea"/>
              <a:cs typeface="微软雅黑" panose="020B0503020204020204" charset="-122"/>
              <a:sym typeface="+mn-ea"/>
            </a:endParaRPr>
          </a:p>
        </p:txBody>
      </p:sp>
      <p:sp>
        <p:nvSpPr>
          <p:cNvPr id="57" name="文本框 56"/>
          <p:cNvSpPr txBox="1"/>
          <p:nvPr/>
        </p:nvSpPr>
        <p:spPr>
          <a:xfrm>
            <a:off x="5940425" y="6175375"/>
            <a:ext cx="2216150" cy="428625"/>
          </a:xfrm>
          <a:prstGeom prst="rect">
            <a:avLst/>
          </a:prstGeom>
          <a:noFill/>
        </p:spPr>
        <p:txBody>
          <a:bodyPr wrap="square" rtlCol="0" anchor="t">
            <a:noAutofit/>
          </a:bodyPr>
          <a:p>
            <a:r>
              <a:rPr lang="zh-CN" altLang="en-US" sz="2000" b="1" spc="300" noProof="1" dirty="0">
                <a:solidFill>
                  <a:schemeClr val="accent1"/>
                </a:solidFill>
                <a:latin typeface="+mj-ea"/>
                <a:ea typeface="+mj-ea"/>
                <a:cs typeface="微软雅黑" panose="020B0503020204020204" charset="-122"/>
                <a:sym typeface="+mn-ea"/>
              </a:rPr>
              <a:t>税务征收部门</a:t>
            </a:r>
            <a:endParaRPr lang="zh-CN" altLang="en-US" sz="2000" b="1" spc="300" noProof="1" dirty="0">
              <a:solidFill>
                <a:schemeClr val="accent1"/>
              </a:solidFill>
              <a:latin typeface="+mj-ea"/>
              <a:ea typeface="+mj-ea"/>
              <a:cs typeface="微软雅黑" panose="020B0503020204020204" charset="-122"/>
              <a:sym typeface="+mn-ea"/>
            </a:endParaRPr>
          </a:p>
        </p:txBody>
      </p:sp>
      <p:cxnSp>
        <p:nvCxnSpPr>
          <p:cNvPr id="60" name="直接连接符 59"/>
          <p:cNvCxnSpPr/>
          <p:nvPr/>
        </p:nvCxnSpPr>
        <p:spPr>
          <a:xfrm>
            <a:off x="25400" y="4149725"/>
            <a:ext cx="9093200" cy="7938"/>
          </a:xfrm>
          <a:prstGeom prst="line">
            <a:avLst/>
          </a:prstGeom>
        </p:spPr>
        <p:style>
          <a:lnRef idx="3">
            <a:schemeClr val="accent1"/>
          </a:lnRef>
          <a:fillRef idx="0">
            <a:srgbClr val="FFFFFF"/>
          </a:fillRef>
          <a:effectRef idx="0">
            <a:srgbClr val="FFFFFF"/>
          </a:effectRef>
          <a:fontRef idx="minor">
            <a:schemeClr val="tx1"/>
          </a:fontRef>
        </p:style>
      </p:cxnSp>
      <p:sp>
        <p:nvSpPr>
          <p:cNvPr id="24589" name="文本框 60"/>
          <p:cNvSpPr txBox="1"/>
          <p:nvPr/>
        </p:nvSpPr>
        <p:spPr>
          <a:xfrm>
            <a:off x="0" y="2636838"/>
            <a:ext cx="1525588" cy="782637"/>
          </a:xfrm>
          <a:prstGeom prst="rect">
            <a:avLst/>
          </a:prstGeom>
          <a:noFill/>
          <a:ln w="9525">
            <a:noFill/>
          </a:ln>
        </p:spPr>
        <p:txBody>
          <a:bodyPr wrap="square" anchor="t" anchorCtr="0"/>
          <a:p>
            <a:r>
              <a:rPr lang="zh-CN" altLang="en-US" sz="2000" b="1">
                <a:solidFill>
                  <a:srgbClr val="FF0000"/>
                </a:solidFill>
                <a:latin typeface="Arial" panose="02080604020202020204" pitchFamily="34" charset="0"/>
                <a:ea typeface="微软雅黑" panose="020B0503020204020204" charset="-122"/>
              </a:rPr>
              <a:t>优化调整前</a:t>
            </a:r>
            <a:endParaRPr lang="zh-CN" altLang="en-US" sz="2000" b="1">
              <a:solidFill>
                <a:srgbClr val="FF0000"/>
              </a:solidFill>
              <a:latin typeface="Arial" panose="02080604020202020204" pitchFamily="34" charset="0"/>
              <a:ea typeface="微软雅黑" panose="020B0503020204020204" charset="-122"/>
            </a:endParaRPr>
          </a:p>
        </p:txBody>
      </p:sp>
      <p:sp>
        <p:nvSpPr>
          <p:cNvPr id="24590" name="文本框 61"/>
          <p:cNvSpPr txBox="1"/>
          <p:nvPr>
            <p:custDataLst>
              <p:tags r:id="rId9"/>
            </p:custDataLst>
          </p:nvPr>
        </p:nvSpPr>
        <p:spPr>
          <a:xfrm>
            <a:off x="0" y="5013325"/>
            <a:ext cx="1635125" cy="792163"/>
          </a:xfrm>
          <a:prstGeom prst="rect">
            <a:avLst/>
          </a:prstGeom>
          <a:noFill/>
          <a:ln w="9525">
            <a:noFill/>
          </a:ln>
        </p:spPr>
        <p:txBody>
          <a:bodyPr wrap="square" anchor="t" anchorCtr="0"/>
          <a:p>
            <a:r>
              <a:rPr lang="zh-CN" altLang="en-US" sz="2000" b="1">
                <a:solidFill>
                  <a:srgbClr val="FF0000"/>
                </a:solidFill>
                <a:latin typeface="Arial" panose="02080604020202020204" pitchFamily="34" charset="0"/>
                <a:ea typeface="微软雅黑" panose="020B0503020204020204" charset="-122"/>
              </a:rPr>
              <a:t>优化调整后</a:t>
            </a:r>
            <a:endParaRPr lang="zh-CN" altLang="en-US" sz="2000" b="1">
              <a:solidFill>
                <a:srgbClr val="FF0000"/>
              </a:solidFill>
              <a:latin typeface="Arial" panose="02080604020202020204" pitchFamily="34" charset="0"/>
              <a:ea typeface="微软雅黑" panose="020B0503020204020204" charset="-122"/>
            </a:endParaRPr>
          </a:p>
        </p:txBody>
      </p:sp>
      <p:sp>
        <p:nvSpPr>
          <p:cNvPr id="2" name="文本框 1"/>
          <p:cNvSpPr txBox="1"/>
          <p:nvPr/>
        </p:nvSpPr>
        <p:spPr>
          <a:xfrm>
            <a:off x="179388" y="188913"/>
            <a:ext cx="7726363" cy="582613"/>
          </a:xfrm>
          <a:prstGeom prst="rect">
            <a:avLst/>
          </a:prstGeom>
          <a:noFill/>
        </p:spPr>
        <p:txBody>
          <a:bodyPr wrap="none" rtlCol="0">
            <a:spAutoFit/>
          </a:bodyPr>
          <a:p>
            <a:r>
              <a:rPr lang="zh-CN" altLang="en-US" sz="3200" b="1" spc="100" noProof="1" dirty="0">
                <a:solidFill>
                  <a:srgbClr val="FF0000"/>
                </a:solidFill>
                <a:latin typeface="微软雅黑" panose="020B0503020204020204" charset="-122"/>
                <a:ea typeface="微软雅黑" panose="020B0503020204020204" charset="-122"/>
                <a:cs typeface="+mn-cs"/>
                <a:sym typeface="+mn-ea"/>
              </a:rPr>
              <a:t>优化调整社保费申报缴纳流程的前后变化</a:t>
            </a:r>
            <a:endParaRPr lang="zh-CN" altLang="en-US" sz="3200" b="1" spc="100" noProof="1" dirty="0">
              <a:solidFill>
                <a:srgbClr val="FF0000"/>
              </a:solidFill>
              <a:latin typeface="微软雅黑" panose="020B0503020204020204" charset="-122"/>
              <a:ea typeface="微软雅黑" panose="020B0503020204020204" charset="-122"/>
              <a:sym typeface="+mn-ea"/>
            </a:endParaRPr>
          </a:p>
        </p:txBody>
      </p:sp>
    </p:spTree>
    <p:custDataLst>
      <p:tags r:id="rId10"/>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泪滴形 29"/>
          <p:cNvSpPr/>
          <p:nvPr>
            <p:custDataLst>
              <p:tags r:id="rId1"/>
            </p:custDataLst>
          </p:nvPr>
        </p:nvSpPr>
        <p:spPr>
          <a:xfrm rot="8100000">
            <a:off x="3584575" y="428625"/>
            <a:ext cx="1890713" cy="1947863"/>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solidFill>
                <a:prstClr val="white"/>
              </a:solidFill>
            </a:endParaRPr>
          </a:p>
        </p:txBody>
      </p:sp>
      <p:sp>
        <p:nvSpPr>
          <p:cNvPr id="25602" name="文本框 31"/>
          <p:cNvSpPr txBox="1"/>
          <p:nvPr>
            <p:custDataLst>
              <p:tags r:id="rId2"/>
            </p:custDataLst>
          </p:nvPr>
        </p:nvSpPr>
        <p:spPr>
          <a:xfrm>
            <a:off x="3794125" y="836613"/>
            <a:ext cx="1390650" cy="1166812"/>
          </a:xfrm>
          <a:prstGeom prst="rect">
            <a:avLst/>
          </a:prstGeom>
          <a:noFill/>
          <a:ln w="9525">
            <a:noFill/>
          </a:ln>
        </p:spPr>
        <p:txBody>
          <a:bodyPr wrap="square" anchor="ctr" anchorCtr="0"/>
          <a:p>
            <a:pPr algn="ctr"/>
            <a:r>
              <a:rPr lang="zh-CN" altLang="en-US" sz="2800" b="1" dirty="0">
                <a:latin typeface="Arial" panose="02080604020202020204" pitchFamily="34" charset="0"/>
                <a:ea typeface="宋体" pitchFamily="2" charset="-122"/>
              </a:rPr>
              <a:t>社保经办机构</a:t>
            </a:r>
            <a:endParaRPr lang="zh-CN" altLang="en-US" sz="2800" b="1" dirty="0">
              <a:latin typeface="Arial" panose="02080604020202020204" pitchFamily="34" charset="0"/>
              <a:ea typeface="宋体" pitchFamily="2" charset="-122"/>
            </a:endParaRPr>
          </a:p>
        </p:txBody>
      </p:sp>
      <p:sp>
        <p:nvSpPr>
          <p:cNvPr id="4" name="泪滴形 3"/>
          <p:cNvSpPr/>
          <p:nvPr>
            <p:custDataLst>
              <p:tags r:id="rId3"/>
            </p:custDataLst>
          </p:nvPr>
        </p:nvSpPr>
        <p:spPr>
          <a:xfrm rot="18900000">
            <a:off x="2625725" y="3059113"/>
            <a:ext cx="581025" cy="581025"/>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solidFill>
                <a:prstClr val="white"/>
              </a:solidFill>
            </a:endParaRPr>
          </a:p>
        </p:txBody>
      </p:sp>
      <p:sp>
        <p:nvSpPr>
          <p:cNvPr id="5" name="泪滴形 4"/>
          <p:cNvSpPr/>
          <p:nvPr>
            <p:custDataLst>
              <p:tags r:id="rId4"/>
            </p:custDataLst>
          </p:nvPr>
        </p:nvSpPr>
        <p:spPr>
          <a:xfrm rot="18900000">
            <a:off x="3992563" y="3059113"/>
            <a:ext cx="581025" cy="581025"/>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solidFill>
                <a:prstClr val="white"/>
              </a:solidFill>
            </a:endParaRPr>
          </a:p>
        </p:txBody>
      </p:sp>
      <p:sp>
        <p:nvSpPr>
          <p:cNvPr id="6" name="泪滴形 5"/>
          <p:cNvSpPr/>
          <p:nvPr>
            <p:custDataLst>
              <p:tags r:id="rId5"/>
            </p:custDataLst>
          </p:nvPr>
        </p:nvSpPr>
        <p:spPr>
          <a:xfrm rot="18900000">
            <a:off x="5372100" y="3059113"/>
            <a:ext cx="581025" cy="581025"/>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solidFill>
                <a:prstClr val="white"/>
              </a:solidFill>
            </a:endParaRPr>
          </a:p>
        </p:txBody>
      </p:sp>
      <p:sp>
        <p:nvSpPr>
          <p:cNvPr id="7" name="泪滴形 6"/>
          <p:cNvSpPr/>
          <p:nvPr>
            <p:custDataLst>
              <p:tags r:id="rId6"/>
            </p:custDataLst>
          </p:nvPr>
        </p:nvSpPr>
        <p:spPr>
          <a:xfrm rot="18900000">
            <a:off x="196850" y="3044825"/>
            <a:ext cx="582613" cy="581025"/>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en-US" altLang="zh-CN" sz="1350" strike="noStrike" noProof="1">
              <a:solidFill>
                <a:prstClr val="white"/>
              </a:solidFill>
            </a:endParaRPr>
          </a:p>
        </p:txBody>
      </p:sp>
      <p:sp>
        <p:nvSpPr>
          <p:cNvPr id="8" name="泪滴形 7"/>
          <p:cNvSpPr/>
          <p:nvPr>
            <p:custDataLst>
              <p:tags r:id="rId7"/>
            </p:custDataLst>
          </p:nvPr>
        </p:nvSpPr>
        <p:spPr>
          <a:xfrm rot="18900000">
            <a:off x="1408113" y="3044825"/>
            <a:ext cx="581025" cy="581025"/>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solidFill>
                <a:prstClr val="white"/>
              </a:solidFill>
            </a:endParaRPr>
          </a:p>
        </p:txBody>
      </p:sp>
      <p:sp>
        <p:nvSpPr>
          <p:cNvPr id="25608" name="文本框 8"/>
          <p:cNvSpPr txBox="1"/>
          <p:nvPr>
            <p:custDataLst>
              <p:tags r:id="rId8"/>
            </p:custDataLst>
          </p:nvPr>
        </p:nvSpPr>
        <p:spPr>
          <a:xfrm>
            <a:off x="34925" y="3592513"/>
            <a:ext cx="1219200" cy="469900"/>
          </a:xfrm>
          <a:prstGeom prst="rect">
            <a:avLst/>
          </a:prstGeom>
          <a:noFill/>
          <a:ln w="9525">
            <a:noFill/>
          </a:ln>
        </p:spPr>
        <p:txBody>
          <a:bodyPr wrap="square" anchor="b" anchorCtr="0"/>
          <a:p>
            <a:pPr algn="ctr"/>
            <a:r>
              <a:rPr lang="zh-CN" altLang="en-US" b="1" dirty="0">
                <a:solidFill>
                  <a:srgbClr val="FF0000"/>
                </a:solidFill>
                <a:latin typeface="Arial" panose="02080604020202020204" pitchFamily="34" charset="0"/>
                <a:ea typeface="黑体" panose="02010609060101010101" charset="-122"/>
              </a:rPr>
              <a:t>单位登记</a:t>
            </a:r>
            <a:endParaRPr lang="zh-CN" altLang="en-US" b="1" dirty="0">
              <a:solidFill>
                <a:srgbClr val="FF0000"/>
              </a:solidFill>
              <a:latin typeface="Arial" panose="02080604020202020204" pitchFamily="34" charset="0"/>
              <a:ea typeface="黑体" panose="02010609060101010101" charset="-122"/>
            </a:endParaRPr>
          </a:p>
        </p:txBody>
      </p:sp>
      <p:sp>
        <p:nvSpPr>
          <p:cNvPr id="25609" name="文本框 9"/>
          <p:cNvSpPr txBox="1"/>
          <p:nvPr>
            <p:custDataLst>
              <p:tags r:id="rId9"/>
            </p:custDataLst>
          </p:nvPr>
        </p:nvSpPr>
        <p:spPr>
          <a:xfrm>
            <a:off x="77788" y="4054475"/>
            <a:ext cx="1217612" cy="1266825"/>
          </a:xfrm>
          <a:prstGeom prst="rect">
            <a:avLst/>
          </a:prstGeom>
          <a:noFill/>
          <a:ln w="9525">
            <a:noFill/>
          </a:ln>
        </p:spPr>
        <p:txBody>
          <a:bodyPr wrap="square" anchor="t" anchorCtr="0"/>
          <a:p>
            <a:pPr algn="ctr"/>
            <a:r>
              <a:rPr lang="zh-CN" altLang="en-US" dirty="0">
                <a:latin typeface="Arial" panose="02080604020202020204" pitchFamily="34" charset="0"/>
                <a:ea typeface="宋体" pitchFamily="2" charset="-122"/>
              </a:rPr>
              <a:t>社保参保登记、基本信息变更和单位注销</a:t>
            </a:r>
            <a:endParaRPr lang="zh-CN" altLang="en-US" dirty="0">
              <a:latin typeface="Arial" panose="02080604020202020204" pitchFamily="34" charset="0"/>
              <a:ea typeface="宋体" pitchFamily="2" charset="-122"/>
            </a:endParaRPr>
          </a:p>
        </p:txBody>
      </p:sp>
      <p:sp>
        <p:nvSpPr>
          <p:cNvPr id="25610" name="文本框 10"/>
          <p:cNvSpPr txBox="1"/>
          <p:nvPr>
            <p:custDataLst>
              <p:tags r:id="rId10"/>
            </p:custDataLst>
          </p:nvPr>
        </p:nvSpPr>
        <p:spPr>
          <a:xfrm>
            <a:off x="1187450" y="3592513"/>
            <a:ext cx="1217613" cy="461962"/>
          </a:xfrm>
          <a:prstGeom prst="rect">
            <a:avLst/>
          </a:prstGeom>
          <a:noFill/>
          <a:ln w="9525">
            <a:noFill/>
          </a:ln>
        </p:spPr>
        <p:txBody>
          <a:bodyPr wrap="square" anchor="b" anchorCtr="0"/>
          <a:p>
            <a:pPr algn="ctr"/>
            <a:r>
              <a:rPr lang="zh-CN" altLang="en-US" b="1" dirty="0">
                <a:solidFill>
                  <a:srgbClr val="FF0000"/>
                </a:solidFill>
                <a:latin typeface="Arial" panose="02080604020202020204" pitchFamily="34" charset="0"/>
                <a:ea typeface="黑体" panose="02010609060101010101" charset="-122"/>
              </a:rPr>
              <a:t>人员登记</a:t>
            </a:r>
            <a:endParaRPr lang="zh-CN" altLang="en-US" b="1" dirty="0">
              <a:solidFill>
                <a:srgbClr val="FF0000"/>
              </a:solidFill>
              <a:latin typeface="Arial" panose="02080604020202020204" pitchFamily="34" charset="0"/>
              <a:ea typeface="黑体" panose="02010609060101010101" charset="-122"/>
            </a:endParaRPr>
          </a:p>
        </p:txBody>
      </p:sp>
      <p:sp>
        <p:nvSpPr>
          <p:cNvPr id="25611" name="文本框 11"/>
          <p:cNvSpPr txBox="1"/>
          <p:nvPr>
            <p:custDataLst>
              <p:tags r:id="rId11"/>
            </p:custDataLst>
          </p:nvPr>
        </p:nvSpPr>
        <p:spPr>
          <a:xfrm>
            <a:off x="1260475" y="4064000"/>
            <a:ext cx="1217613" cy="1247775"/>
          </a:xfrm>
          <a:prstGeom prst="rect">
            <a:avLst/>
          </a:prstGeom>
          <a:noFill/>
          <a:ln w="9525">
            <a:noFill/>
          </a:ln>
        </p:spPr>
        <p:txBody>
          <a:bodyPr wrap="square" anchor="t" anchorCtr="0"/>
          <a:p>
            <a:pPr algn="ctr"/>
            <a:r>
              <a:rPr lang="zh-CN" altLang="en-US" dirty="0">
                <a:latin typeface="Arial" panose="02080604020202020204" pitchFamily="34" charset="0"/>
                <a:ea typeface="宋体" pitchFamily="2" charset="-122"/>
              </a:rPr>
              <a:t>单位职工增减变动和人员基本信息变更</a:t>
            </a:r>
            <a:endParaRPr lang="zh-CN" altLang="en-US" dirty="0">
              <a:latin typeface="Arial" panose="02080604020202020204" pitchFamily="34" charset="0"/>
              <a:ea typeface="宋体" pitchFamily="2" charset="-122"/>
            </a:endParaRPr>
          </a:p>
        </p:txBody>
      </p:sp>
      <p:sp>
        <p:nvSpPr>
          <p:cNvPr id="25612" name="文本框 12"/>
          <p:cNvSpPr txBox="1"/>
          <p:nvPr>
            <p:custDataLst>
              <p:tags r:id="rId12"/>
            </p:custDataLst>
          </p:nvPr>
        </p:nvSpPr>
        <p:spPr>
          <a:xfrm>
            <a:off x="2195513" y="3533775"/>
            <a:ext cx="1741487" cy="520700"/>
          </a:xfrm>
          <a:prstGeom prst="rect">
            <a:avLst/>
          </a:prstGeom>
          <a:noFill/>
          <a:ln w="9525">
            <a:noFill/>
          </a:ln>
        </p:spPr>
        <p:txBody>
          <a:bodyPr wrap="square" anchor="b" anchorCtr="0"/>
          <a:p>
            <a:pPr algn="ctr"/>
            <a:r>
              <a:rPr lang="zh-CN" altLang="en-US" b="1" dirty="0">
                <a:solidFill>
                  <a:srgbClr val="FF0000"/>
                </a:solidFill>
                <a:latin typeface="Arial" panose="02080604020202020204" pitchFamily="34" charset="0"/>
                <a:ea typeface="黑体" panose="02010609060101010101" charset="-122"/>
              </a:rPr>
              <a:t>职业年金</a:t>
            </a:r>
            <a:endParaRPr lang="zh-CN" altLang="en-US" b="1" dirty="0">
              <a:solidFill>
                <a:srgbClr val="FF0000"/>
              </a:solidFill>
              <a:latin typeface="Arial" panose="02080604020202020204" pitchFamily="34" charset="0"/>
              <a:ea typeface="黑体" panose="02010609060101010101" charset="-122"/>
            </a:endParaRPr>
          </a:p>
        </p:txBody>
      </p:sp>
      <p:sp>
        <p:nvSpPr>
          <p:cNvPr id="25613" name="文本框 13"/>
          <p:cNvSpPr txBox="1"/>
          <p:nvPr>
            <p:custDataLst>
              <p:tags r:id="rId13"/>
            </p:custDataLst>
          </p:nvPr>
        </p:nvSpPr>
        <p:spPr>
          <a:xfrm>
            <a:off x="2463165" y="4077335"/>
            <a:ext cx="1206500" cy="1509713"/>
          </a:xfrm>
          <a:prstGeom prst="rect">
            <a:avLst/>
          </a:prstGeom>
          <a:noFill/>
          <a:ln w="9525">
            <a:noFill/>
          </a:ln>
        </p:spPr>
        <p:txBody>
          <a:bodyPr wrap="square" anchor="t" anchorCtr="0"/>
          <a:p>
            <a:pPr algn="ctr"/>
            <a:r>
              <a:rPr lang="zh-CN" altLang="en-US" dirty="0">
                <a:latin typeface="宋体" pitchFamily="2" charset="-122"/>
                <a:ea typeface="宋体" pitchFamily="2" charset="-122"/>
                <a:sym typeface="黑体" panose="02010609060101010101" charset="-122"/>
              </a:rPr>
              <a:t>职业年金基数申报等所有业务</a:t>
            </a:r>
            <a:endParaRPr lang="zh-CN" altLang="en-US" dirty="0">
              <a:latin typeface="宋体" pitchFamily="2" charset="-122"/>
              <a:ea typeface="宋体" pitchFamily="2" charset="-122"/>
              <a:sym typeface="黑体" panose="02010609060101010101" charset="-122"/>
            </a:endParaRPr>
          </a:p>
        </p:txBody>
      </p:sp>
      <p:sp>
        <p:nvSpPr>
          <p:cNvPr id="25614" name="文本框 14"/>
          <p:cNvSpPr txBox="1"/>
          <p:nvPr>
            <p:custDataLst>
              <p:tags r:id="rId14"/>
            </p:custDataLst>
          </p:nvPr>
        </p:nvSpPr>
        <p:spPr>
          <a:xfrm>
            <a:off x="3611563" y="3746500"/>
            <a:ext cx="1639887" cy="568325"/>
          </a:xfrm>
          <a:prstGeom prst="rect">
            <a:avLst/>
          </a:prstGeom>
          <a:noFill/>
          <a:ln w="9525">
            <a:noFill/>
          </a:ln>
        </p:spPr>
        <p:txBody>
          <a:bodyPr wrap="square" anchor="b" anchorCtr="0"/>
          <a:p>
            <a:pPr algn="ctr"/>
            <a:r>
              <a:rPr lang="zh-CN" altLang="en-US" b="1" dirty="0">
                <a:solidFill>
                  <a:srgbClr val="FF0000"/>
                </a:solidFill>
                <a:latin typeface="Arial" panose="02080604020202020204" pitchFamily="34" charset="0"/>
                <a:ea typeface="黑体" panose="02010609060101010101" charset="-122"/>
              </a:rPr>
              <a:t>参保登记</a:t>
            </a:r>
            <a:endParaRPr lang="zh-CN" altLang="en-US" b="1" dirty="0">
              <a:solidFill>
                <a:srgbClr val="FF0000"/>
              </a:solidFill>
              <a:latin typeface="Arial" panose="02080604020202020204" pitchFamily="34" charset="0"/>
              <a:ea typeface="黑体" panose="02010609060101010101" charset="-122"/>
            </a:endParaRPr>
          </a:p>
          <a:p>
            <a:pPr algn="ctr"/>
            <a:r>
              <a:rPr lang="zh-CN" altLang="en-US" b="1" dirty="0">
                <a:solidFill>
                  <a:srgbClr val="FF0000"/>
                </a:solidFill>
                <a:latin typeface="Arial" panose="02080604020202020204" pitchFamily="34" charset="0"/>
                <a:ea typeface="黑体" panose="02010609060101010101" charset="-122"/>
              </a:rPr>
              <a:t>前的补缴</a:t>
            </a:r>
            <a:endParaRPr lang="zh-CN" altLang="en-US" b="1" dirty="0">
              <a:solidFill>
                <a:srgbClr val="FF0000"/>
              </a:solidFill>
              <a:latin typeface="Arial" panose="02080604020202020204" pitchFamily="34" charset="0"/>
              <a:ea typeface="黑体" panose="02010609060101010101" charset="-122"/>
            </a:endParaRPr>
          </a:p>
        </p:txBody>
      </p:sp>
      <p:sp>
        <p:nvSpPr>
          <p:cNvPr id="25615" name="文本框 15"/>
          <p:cNvSpPr txBox="1"/>
          <p:nvPr>
            <p:custDataLst>
              <p:tags r:id="rId15"/>
            </p:custDataLst>
          </p:nvPr>
        </p:nvSpPr>
        <p:spPr>
          <a:xfrm>
            <a:off x="3839845" y="4227830"/>
            <a:ext cx="1219200" cy="1509713"/>
          </a:xfrm>
          <a:prstGeom prst="rect">
            <a:avLst/>
          </a:prstGeom>
          <a:noFill/>
          <a:ln w="9525">
            <a:noFill/>
          </a:ln>
        </p:spPr>
        <p:txBody>
          <a:bodyPr wrap="square" anchor="t" anchorCtr="0"/>
          <a:p>
            <a:pPr algn="ctr"/>
            <a:r>
              <a:rPr lang="zh-CN" altLang="en-US" dirty="0">
                <a:latin typeface="Arial" panose="02080604020202020204" pitchFamily="34" charset="0"/>
                <a:ea typeface="宋体" pitchFamily="2" charset="-122"/>
              </a:rPr>
              <a:t>职工办理参保登记日期前的补缴</a:t>
            </a:r>
            <a:endParaRPr lang="zh-CN" altLang="en-US" dirty="0">
              <a:latin typeface="Arial" panose="02080604020202020204" pitchFamily="34" charset="0"/>
              <a:ea typeface="宋体" pitchFamily="2" charset="-122"/>
            </a:endParaRPr>
          </a:p>
        </p:txBody>
      </p:sp>
      <p:sp>
        <p:nvSpPr>
          <p:cNvPr id="25616" name="文本框 16"/>
          <p:cNvSpPr txBox="1"/>
          <p:nvPr>
            <p:custDataLst>
              <p:tags r:id="rId16"/>
            </p:custDataLst>
          </p:nvPr>
        </p:nvSpPr>
        <p:spPr>
          <a:xfrm>
            <a:off x="5043488" y="3584575"/>
            <a:ext cx="1217612" cy="468313"/>
          </a:xfrm>
          <a:prstGeom prst="rect">
            <a:avLst/>
          </a:prstGeom>
          <a:noFill/>
          <a:ln w="9525">
            <a:noFill/>
          </a:ln>
        </p:spPr>
        <p:txBody>
          <a:bodyPr wrap="square" anchor="b" anchorCtr="0"/>
          <a:p>
            <a:pPr algn="ctr"/>
            <a:r>
              <a:rPr lang="zh-CN" altLang="en-US" b="1" dirty="0">
                <a:solidFill>
                  <a:srgbClr val="FF0000"/>
                </a:solidFill>
                <a:latin typeface="Arial" panose="02080604020202020204" pitchFamily="34" charset="0"/>
                <a:ea typeface="黑体" panose="02010609060101010101" charset="-122"/>
              </a:rPr>
              <a:t>退费</a:t>
            </a:r>
            <a:endParaRPr lang="zh-CN" altLang="en-US" b="1" dirty="0">
              <a:solidFill>
                <a:srgbClr val="FF0000"/>
              </a:solidFill>
              <a:latin typeface="Arial" panose="02080604020202020204" pitchFamily="34" charset="0"/>
              <a:ea typeface="黑体" panose="02010609060101010101" charset="-122"/>
            </a:endParaRPr>
          </a:p>
        </p:txBody>
      </p:sp>
      <p:sp>
        <p:nvSpPr>
          <p:cNvPr id="25617" name="文本框 17"/>
          <p:cNvSpPr txBox="1"/>
          <p:nvPr>
            <p:custDataLst>
              <p:tags r:id="rId17"/>
            </p:custDataLst>
          </p:nvPr>
        </p:nvSpPr>
        <p:spPr>
          <a:xfrm>
            <a:off x="5178108" y="4146550"/>
            <a:ext cx="1217612" cy="1435100"/>
          </a:xfrm>
          <a:prstGeom prst="rect">
            <a:avLst/>
          </a:prstGeom>
          <a:noFill/>
          <a:ln w="9525">
            <a:noFill/>
          </a:ln>
        </p:spPr>
        <p:txBody>
          <a:bodyPr wrap="square" anchor="t" anchorCtr="0"/>
          <a:p>
            <a:pPr algn="ctr"/>
            <a:r>
              <a:rPr lang="zh-CN" altLang="en-US" dirty="0">
                <a:latin typeface="Arial" panose="02080604020202020204" pitchFamily="34" charset="0"/>
                <a:ea typeface="宋体" pitchFamily="2" charset="-122"/>
              </a:rPr>
              <a:t>多缴、误缴等原因退费业务</a:t>
            </a:r>
            <a:endParaRPr lang="zh-CN" altLang="en-US" dirty="0">
              <a:latin typeface="Arial" panose="02080604020202020204" pitchFamily="34" charset="0"/>
              <a:ea typeface="宋体" pitchFamily="2" charset="-122"/>
            </a:endParaRPr>
          </a:p>
        </p:txBody>
      </p:sp>
      <p:sp>
        <p:nvSpPr>
          <p:cNvPr id="38" name="泪滴形 37"/>
          <p:cNvSpPr/>
          <p:nvPr>
            <p:custDataLst>
              <p:tags r:id="rId18"/>
            </p:custDataLst>
          </p:nvPr>
        </p:nvSpPr>
        <p:spPr>
          <a:xfrm rot="18900000">
            <a:off x="8097838" y="3059113"/>
            <a:ext cx="581025" cy="581025"/>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z="1350" strike="noStrike" noProof="1">
              <a:solidFill>
                <a:prstClr val="white"/>
              </a:solidFill>
            </a:endParaRPr>
          </a:p>
        </p:txBody>
      </p:sp>
      <p:sp>
        <p:nvSpPr>
          <p:cNvPr id="25619" name="文本框 38"/>
          <p:cNvSpPr txBox="1"/>
          <p:nvPr>
            <p:custDataLst>
              <p:tags r:id="rId19"/>
            </p:custDataLst>
          </p:nvPr>
        </p:nvSpPr>
        <p:spPr>
          <a:xfrm>
            <a:off x="6300788" y="3624263"/>
            <a:ext cx="1565275" cy="700087"/>
          </a:xfrm>
          <a:prstGeom prst="rect">
            <a:avLst/>
          </a:prstGeom>
          <a:noFill/>
          <a:ln w="9525">
            <a:noFill/>
          </a:ln>
        </p:spPr>
        <p:txBody>
          <a:bodyPr wrap="square" anchor="b" anchorCtr="0"/>
          <a:p>
            <a:pPr algn="ctr"/>
            <a:r>
              <a:rPr lang="zh-CN" altLang="en-US" b="1" dirty="0">
                <a:solidFill>
                  <a:srgbClr val="FF0000"/>
                </a:solidFill>
                <a:latin typeface="Arial" panose="02080604020202020204" pitchFamily="34" charset="0"/>
                <a:ea typeface="黑体" panose="02010609060101010101" charset="-122"/>
              </a:rPr>
              <a:t>缴费信息查询打印</a:t>
            </a:r>
            <a:endParaRPr lang="zh-CN" altLang="en-US" b="1" dirty="0">
              <a:solidFill>
                <a:srgbClr val="FF0000"/>
              </a:solidFill>
              <a:latin typeface="Arial" panose="02080604020202020204" pitchFamily="34" charset="0"/>
              <a:ea typeface="黑体" panose="02010609060101010101" charset="-122"/>
            </a:endParaRPr>
          </a:p>
        </p:txBody>
      </p:sp>
      <p:sp>
        <p:nvSpPr>
          <p:cNvPr id="25620" name="文本框 39"/>
          <p:cNvSpPr txBox="1"/>
          <p:nvPr>
            <p:custDataLst>
              <p:tags r:id="rId20"/>
            </p:custDataLst>
          </p:nvPr>
        </p:nvSpPr>
        <p:spPr>
          <a:xfrm>
            <a:off x="6415088" y="4227513"/>
            <a:ext cx="1423987" cy="1181100"/>
          </a:xfrm>
          <a:prstGeom prst="rect">
            <a:avLst/>
          </a:prstGeom>
          <a:noFill/>
          <a:ln w="9525">
            <a:noFill/>
          </a:ln>
        </p:spPr>
        <p:txBody>
          <a:bodyPr wrap="square" anchor="t" anchorCtr="0"/>
          <a:p>
            <a:pPr algn="ctr"/>
            <a:r>
              <a:rPr lang="zh-CN" altLang="en-US" dirty="0">
                <a:latin typeface="Arial" panose="02080604020202020204" pitchFamily="34" charset="0"/>
                <a:ea typeface="宋体" pitchFamily="2" charset="-122"/>
              </a:rPr>
              <a:t>单位参保证明与个人缴费清单查询与打印</a:t>
            </a:r>
            <a:endParaRPr lang="zh-CN" altLang="en-US" dirty="0">
              <a:latin typeface="Arial" panose="02080604020202020204" pitchFamily="34" charset="0"/>
              <a:ea typeface="宋体" pitchFamily="2" charset="-122"/>
            </a:endParaRPr>
          </a:p>
        </p:txBody>
      </p:sp>
      <p:cxnSp>
        <p:nvCxnSpPr>
          <p:cNvPr id="41" name="直接连接符 40"/>
          <p:cNvCxnSpPr/>
          <p:nvPr>
            <p:custDataLst>
              <p:tags r:id="rId21"/>
            </p:custDataLst>
          </p:nvPr>
        </p:nvCxnSpPr>
        <p:spPr>
          <a:xfrm>
            <a:off x="312738" y="2794000"/>
            <a:ext cx="8353425" cy="0"/>
          </a:xfrm>
          <a:prstGeom prst="line">
            <a:avLst/>
          </a:prstGeom>
          <a:ln w="158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custDataLst>
              <p:tags r:id="rId22"/>
            </p:custDataLst>
          </p:nvPr>
        </p:nvCxnSpPr>
        <p:spPr>
          <a:xfrm>
            <a:off x="2914650" y="2708275"/>
            <a:ext cx="1588" cy="144463"/>
          </a:xfrm>
          <a:prstGeom prst="line">
            <a:avLst/>
          </a:prstGeom>
          <a:ln w="158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custDataLst>
              <p:tags r:id="rId23"/>
            </p:custDataLst>
          </p:nvPr>
        </p:nvCxnSpPr>
        <p:spPr>
          <a:xfrm>
            <a:off x="4283075" y="2708275"/>
            <a:ext cx="0" cy="144463"/>
          </a:xfrm>
          <a:prstGeom prst="line">
            <a:avLst/>
          </a:prstGeom>
          <a:ln w="158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custDataLst>
              <p:tags r:id="rId24"/>
            </p:custDataLst>
          </p:nvPr>
        </p:nvCxnSpPr>
        <p:spPr>
          <a:xfrm>
            <a:off x="5651500" y="2708275"/>
            <a:ext cx="0" cy="171450"/>
          </a:xfrm>
          <a:prstGeom prst="line">
            <a:avLst/>
          </a:prstGeom>
          <a:ln w="158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custDataLst>
              <p:tags r:id="rId25"/>
            </p:custDataLst>
          </p:nvPr>
        </p:nvCxnSpPr>
        <p:spPr>
          <a:xfrm>
            <a:off x="1692275" y="2708275"/>
            <a:ext cx="14288" cy="171450"/>
          </a:xfrm>
          <a:prstGeom prst="line">
            <a:avLst/>
          </a:prstGeom>
          <a:ln w="158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custDataLst>
              <p:tags r:id="rId26"/>
            </p:custDataLst>
          </p:nvPr>
        </p:nvCxnSpPr>
        <p:spPr>
          <a:xfrm>
            <a:off x="7070725" y="2708275"/>
            <a:ext cx="0" cy="166688"/>
          </a:xfrm>
          <a:prstGeom prst="line">
            <a:avLst/>
          </a:prstGeom>
          <a:ln w="158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 name="泪滴形 2"/>
          <p:cNvSpPr/>
          <p:nvPr>
            <p:custDataLst>
              <p:tags r:id="rId27"/>
            </p:custDataLst>
          </p:nvPr>
        </p:nvSpPr>
        <p:spPr>
          <a:xfrm rot="18900000">
            <a:off x="6780213" y="3059113"/>
            <a:ext cx="581025" cy="581025"/>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z="1350" strike="noStrike" noProof="1">
              <a:solidFill>
                <a:prstClr val="white"/>
              </a:solidFill>
            </a:endParaRPr>
          </a:p>
        </p:txBody>
      </p:sp>
      <p:sp>
        <p:nvSpPr>
          <p:cNvPr id="25628" name="文本框 18"/>
          <p:cNvSpPr txBox="1"/>
          <p:nvPr>
            <p:custDataLst>
              <p:tags r:id="rId28"/>
            </p:custDataLst>
          </p:nvPr>
        </p:nvSpPr>
        <p:spPr>
          <a:xfrm>
            <a:off x="7740650" y="3624263"/>
            <a:ext cx="1308100" cy="409575"/>
          </a:xfrm>
          <a:prstGeom prst="rect">
            <a:avLst/>
          </a:prstGeom>
          <a:noFill/>
          <a:ln w="9525">
            <a:noFill/>
          </a:ln>
        </p:spPr>
        <p:txBody>
          <a:bodyPr wrap="square" anchor="b" anchorCtr="0"/>
          <a:p>
            <a:pPr algn="ctr"/>
            <a:r>
              <a:rPr lang="zh-CN" altLang="en-US" b="1" dirty="0">
                <a:solidFill>
                  <a:srgbClr val="FF0000"/>
                </a:solidFill>
                <a:latin typeface="Arial" panose="02080604020202020204" pitchFamily="34" charset="0"/>
                <a:ea typeface="黑体" panose="02010609060101010101" charset="-122"/>
              </a:rPr>
              <a:t>社保待遇</a:t>
            </a:r>
            <a:endParaRPr lang="zh-CN" altLang="en-US" b="1" dirty="0">
              <a:solidFill>
                <a:srgbClr val="FF0000"/>
              </a:solidFill>
              <a:latin typeface="Arial" panose="02080604020202020204" pitchFamily="34" charset="0"/>
              <a:ea typeface="黑体" panose="02010609060101010101" charset="-122"/>
            </a:endParaRPr>
          </a:p>
        </p:txBody>
      </p:sp>
      <p:sp>
        <p:nvSpPr>
          <p:cNvPr id="25629" name="文本框 19"/>
          <p:cNvSpPr txBox="1"/>
          <p:nvPr>
            <p:custDataLst>
              <p:tags r:id="rId29"/>
            </p:custDataLst>
          </p:nvPr>
        </p:nvSpPr>
        <p:spPr>
          <a:xfrm>
            <a:off x="7812088" y="4162425"/>
            <a:ext cx="1236662" cy="1181100"/>
          </a:xfrm>
          <a:prstGeom prst="rect">
            <a:avLst/>
          </a:prstGeom>
          <a:noFill/>
          <a:ln w="9525">
            <a:noFill/>
          </a:ln>
        </p:spPr>
        <p:txBody>
          <a:bodyPr wrap="square" anchor="t" anchorCtr="0"/>
          <a:p>
            <a:pPr algn="ctr"/>
            <a:r>
              <a:rPr lang="zh-CN" altLang="en-US" dirty="0">
                <a:latin typeface="Arial" panose="02080604020202020204" pitchFamily="34" charset="0"/>
                <a:ea typeface="宋体" pitchFamily="2" charset="-122"/>
              </a:rPr>
              <a:t>各项社保待遇申领，不含失业保险待遇</a:t>
            </a:r>
            <a:endParaRPr lang="zh-CN" altLang="en-US" dirty="0">
              <a:latin typeface="Arial" panose="02080604020202020204" pitchFamily="34" charset="0"/>
              <a:ea typeface="宋体" pitchFamily="2" charset="-122"/>
            </a:endParaRPr>
          </a:p>
        </p:txBody>
      </p:sp>
      <p:cxnSp>
        <p:nvCxnSpPr>
          <p:cNvPr id="21" name="直接连接符 20"/>
          <p:cNvCxnSpPr/>
          <p:nvPr>
            <p:custDataLst>
              <p:tags r:id="rId30"/>
            </p:custDataLst>
          </p:nvPr>
        </p:nvCxnSpPr>
        <p:spPr>
          <a:xfrm>
            <a:off x="8388350" y="2708275"/>
            <a:ext cx="0" cy="166688"/>
          </a:xfrm>
          <a:prstGeom prst="line">
            <a:avLst/>
          </a:prstGeom>
          <a:ln w="158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custDataLst>
              <p:tags r:id="rId31"/>
            </p:custDataLst>
          </p:nvPr>
        </p:nvCxnSpPr>
        <p:spPr>
          <a:xfrm>
            <a:off x="466725" y="2708275"/>
            <a:ext cx="1588" cy="157163"/>
          </a:xfrm>
          <a:prstGeom prst="line">
            <a:avLst/>
          </a:prstGeom>
          <a:ln w="158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5632" name="文本框 22"/>
          <p:cNvSpPr txBox="1"/>
          <p:nvPr/>
        </p:nvSpPr>
        <p:spPr>
          <a:xfrm>
            <a:off x="333375" y="3165475"/>
            <a:ext cx="309563" cy="368300"/>
          </a:xfrm>
          <a:prstGeom prst="rect">
            <a:avLst/>
          </a:prstGeom>
          <a:noFill/>
          <a:ln w="9525">
            <a:noFill/>
          </a:ln>
        </p:spPr>
        <p:txBody>
          <a:bodyPr wrap="none" anchor="t" anchorCtr="0">
            <a:spAutoFit/>
          </a:bodyPr>
          <a:p>
            <a:r>
              <a:rPr lang="en-US" altLang="zh-CN">
                <a:solidFill>
                  <a:schemeClr val="bg1"/>
                </a:solidFill>
                <a:latin typeface="Arial" panose="02080604020202020204" pitchFamily="34" charset="0"/>
                <a:ea typeface="宋体" pitchFamily="2" charset="-122"/>
              </a:rPr>
              <a:t>1</a:t>
            </a:r>
            <a:endParaRPr lang="en-US" altLang="zh-CN">
              <a:solidFill>
                <a:schemeClr val="bg1"/>
              </a:solidFill>
              <a:latin typeface="Arial" panose="02080604020202020204" pitchFamily="34" charset="0"/>
              <a:ea typeface="宋体" pitchFamily="2" charset="-122"/>
            </a:endParaRPr>
          </a:p>
        </p:txBody>
      </p:sp>
      <p:sp>
        <p:nvSpPr>
          <p:cNvPr id="25633" name="文本框 23"/>
          <p:cNvSpPr txBox="1"/>
          <p:nvPr/>
        </p:nvSpPr>
        <p:spPr>
          <a:xfrm>
            <a:off x="1543050" y="3140075"/>
            <a:ext cx="311150" cy="368300"/>
          </a:xfrm>
          <a:prstGeom prst="rect">
            <a:avLst/>
          </a:prstGeom>
          <a:noFill/>
          <a:ln w="9525">
            <a:noFill/>
          </a:ln>
        </p:spPr>
        <p:txBody>
          <a:bodyPr wrap="none" anchor="t" anchorCtr="0">
            <a:spAutoFit/>
          </a:bodyPr>
          <a:p>
            <a:r>
              <a:rPr lang="en-US" altLang="zh-CN">
                <a:solidFill>
                  <a:schemeClr val="bg1"/>
                </a:solidFill>
                <a:latin typeface="Arial" panose="02080604020202020204" pitchFamily="34" charset="0"/>
                <a:ea typeface="宋体" pitchFamily="2" charset="-122"/>
              </a:rPr>
              <a:t>2</a:t>
            </a:r>
            <a:endParaRPr lang="en-US" altLang="zh-CN">
              <a:solidFill>
                <a:schemeClr val="bg1"/>
              </a:solidFill>
              <a:latin typeface="Arial" panose="02080604020202020204" pitchFamily="34" charset="0"/>
              <a:ea typeface="宋体" pitchFamily="2" charset="-122"/>
            </a:endParaRPr>
          </a:p>
        </p:txBody>
      </p:sp>
      <p:sp>
        <p:nvSpPr>
          <p:cNvPr id="25634" name="文本框 24"/>
          <p:cNvSpPr txBox="1"/>
          <p:nvPr/>
        </p:nvSpPr>
        <p:spPr>
          <a:xfrm>
            <a:off x="4127500" y="3165475"/>
            <a:ext cx="311150" cy="368300"/>
          </a:xfrm>
          <a:prstGeom prst="rect">
            <a:avLst/>
          </a:prstGeom>
          <a:noFill/>
          <a:ln w="9525">
            <a:noFill/>
          </a:ln>
        </p:spPr>
        <p:txBody>
          <a:bodyPr wrap="none" anchor="t" anchorCtr="0">
            <a:spAutoFit/>
          </a:bodyPr>
          <a:p>
            <a:r>
              <a:rPr lang="en-US" altLang="zh-CN">
                <a:solidFill>
                  <a:schemeClr val="bg1"/>
                </a:solidFill>
                <a:latin typeface="Arial" panose="02080604020202020204" pitchFamily="34" charset="0"/>
                <a:ea typeface="宋体" pitchFamily="2" charset="-122"/>
              </a:rPr>
              <a:t>4</a:t>
            </a:r>
            <a:endParaRPr lang="en-US" altLang="zh-CN">
              <a:solidFill>
                <a:schemeClr val="bg1"/>
              </a:solidFill>
              <a:latin typeface="Arial" panose="02080604020202020204" pitchFamily="34" charset="0"/>
              <a:ea typeface="宋体" pitchFamily="2" charset="-122"/>
            </a:endParaRPr>
          </a:p>
        </p:txBody>
      </p:sp>
      <p:sp>
        <p:nvSpPr>
          <p:cNvPr id="25635" name="文本框 25"/>
          <p:cNvSpPr txBox="1"/>
          <p:nvPr/>
        </p:nvSpPr>
        <p:spPr>
          <a:xfrm>
            <a:off x="2771775" y="3165475"/>
            <a:ext cx="309563" cy="368300"/>
          </a:xfrm>
          <a:prstGeom prst="rect">
            <a:avLst/>
          </a:prstGeom>
          <a:noFill/>
          <a:ln w="9525">
            <a:noFill/>
          </a:ln>
        </p:spPr>
        <p:txBody>
          <a:bodyPr wrap="none" anchor="t" anchorCtr="0">
            <a:spAutoFit/>
          </a:bodyPr>
          <a:p>
            <a:r>
              <a:rPr lang="en-US" altLang="zh-CN">
                <a:solidFill>
                  <a:schemeClr val="bg1"/>
                </a:solidFill>
                <a:latin typeface="Arial" panose="02080604020202020204" pitchFamily="34" charset="0"/>
                <a:ea typeface="宋体" pitchFamily="2" charset="-122"/>
              </a:rPr>
              <a:t>3</a:t>
            </a:r>
            <a:endParaRPr lang="en-US" altLang="zh-CN">
              <a:solidFill>
                <a:schemeClr val="bg1"/>
              </a:solidFill>
              <a:latin typeface="Arial" panose="02080604020202020204" pitchFamily="34" charset="0"/>
              <a:ea typeface="宋体" pitchFamily="2" charset="-122"/>
            </a:endParaRPr>
          </a:p>
        </p:txBody>
      </p:sp>
      <p:sp>
        <p:nvSpPr>
          <p:cNvPr id="25636" name="文本框 26"/>
          <p:cNvSpPr txBox="1"/>
          <p:nvPr/>
        </p:nvSpPr>
        <p:spPr>
          <a:xfrm>
            <a:off x="5508625" y="3151188"/>
            <a:ext cx="309563" cy="368300"/>
          </a:xfrm>
          <a:prstGeom prst="rect">
            <a:avLst/>
          </a:prstGeom>
          <a:noFill/>
          <a:ln w="9525">
            <a:noFill/>
          </a:ln>
        </p:spPr>
        <p:txBody>
          <a:bodyPr wrap="none" anchor="t" anchorCtr="0">
            <a:spAutoFit/>
          </a:bodyPr>
          <a:p>
            <a:r>
              <a:rPr lang="en-US" altLang="zh-CN">
                <a:solidFill>
                  <a:schemeClr val="bg1"/>
                </a:solidFill>
                <a:latin typeface="Arial" panose="02080604020202020204" pitchFamily="34" charset="0"/>
                <a:ea typeface="宋体" pitchFamily="2" charset="-122"/>
              </a:rPr>
              <a:t>5</a:t>
            </a:r>
            <a:endParaRPr lang="en-US" altLang="zh-CN">
              <a:solidFill>
                <a:schemeClr val="bg1"/>
              </a:solidFill>
              <a:latin typeface="Arial" panose="02080604020202020204" pitchFamily="34" charset="0"/>
              <a:ea typeface="宋体" pitchFamily="2" charset="-122"/>
            </a:endParaRPr>
          </a:p>
        </p:txBody>
      </p:sp>
      <p:sp>
        <p:nvSpPr>
          <p:cNvPr id="25637" name="文本框 27"/>
          <p:cNvSpPr txBox="1"/>
          <p:nvPr/>
        </p:nvSpPr>
        <p:spPr>
          <a:xfrm>
            <a:off x="6916738" y="3165475"/>
            <a:ext cx="309562" cy="368300"/>
          </a:xfrm>
          <a:prstGeom prst="rect">
            <a:avLst/>
          </a:prstGeom>
          <a:noFill/>
          <a:ln w="9525">
            <a:noFill/>
          </a:ln>
        </p:spPr>
        <p:txBody>
          <a:bodyPr wrap="none" anchor="t" anchorCtr="0">
            <a:spAutoFit/>
          </a:bodyPr>
          <a:p>
            <a:r>
              <a:rPr lang="en-US" altLang="zh-CN">
                <a:solidFill>
                  <a:schemeClr val="bg1"/>
                </a:solidFill>
                <a:latin typeface="Arial" panose="02080604020202020204" pitchFamily="34" charset="0"/>
                <a:ea typeface="宋体" pitchFamily="2" charset="-122"/>
              </a:rPr>
              <a:t>6</a:t>
            </a:r>
            <a:endParaRPr lang="en-US" altLang="zh-CN">
              <a:solidFill>
                <a:schemeClr val="bg1"/>
              </a:solidFill>
              <a:latin typeface="Arial" panose="02080604020202020204" pitchFamily="34" charset="0"/>
              <a:ea typeface="宋体" pitchFamily="2" charset="-122"/>
            </a:endParaRPr>
          </a:p>
        </p:txBody>
      </p:sp>
      <p:sp>
        <p:nvSpPr>
          <p:cNvPr id="25638" name="文本框 28"/>
          <p:cNvSpPr txBox="1"/>
          <p:nvPr/>
        </p:nvSpPr>
        <p:spPr>
          <a:xfrm>
            <a:off x="8243888" y="3140075"/>
            <a:ext cx="309562" cy="368300"/>
          </a:xfrm>
          <a:prstGeom prst="rect">
            <a:avLst/>
          </a:prstGeom>
          <a:noFill/>
          <a:ln w="9525">
            <a:noFill/>
          </a:ln>
        </p:spPr>
        <p:txBody>
          <a:bodyPr wrap="none" anchor="t" anchorCtr="0">
            <a:spAutoFit/>
          </a:bodyPr>
          <a:p>
            <a:r>
              <a:rPr lang="en-US" altLang="zh-CN">
                <a:solidFill>
                  <a:schemeClr val="bg1"/>
                </a:solidFill>
                <a:latin typeface="Arial" panose="02080604020202020204" pitchFamily="34" charset="0"/>
                <a:ea typeface="宋体" pitchFamily="2" charset="-122"/>
              </a:rPr>
              <a:t>7</a:t>
            </a:r>
            <a:endParaRPr lang="en-US" altLang="zh-CN">
              <a:solidFill>
                <a:schemeClr val="bg1"/>
              </a:solidFill>
              <a:latin typeface="Arial" panose="02080604020202020204" pitchFamily="34" charset="0"/>
              <a:ea typeface="宋体" pitchFamily="2" charset="-122"/>
            </a:endParaRPr>
          </a:p>
        </p:txBody>
      </p:sp>
      <p:pic>
        <p:nvPicPr>
          <p:cNvPr id="25639" name="图片 1" descr="微信图片_20210111080904"/>
          <p:cNvPicPr>
            <a:picLocks noChangeAspect="1"/>
          </p:cNvPicPr>
          <p:nvPr/>
        </p:nvPicPr>
        <p:blipFill>
          <a:blip r:embed="rId32"/>
          <a:stretch>
            <a:fillRect/>
          </a:stretch>
        </p:blipFill>
        <p:spPr>
          <a:xfrm>
            <a:off x="107950" y="117475"/>
            <a:ext cx="3114675" cy="720090"/>
          </a:xfrm>
          <a:prstGeom prst="rect">
            <a:avLst/>
          </a:prstGeom>
          <a:noFill/>
          <a:ln w="9525">
            <a:noFill/>
          </a:ln>
        </p:spPr>
      </p:pic>
    </p:spTree>
    <p:custDataLst>
      <p:tags r:id="rId3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82625" y="1052513"/>
            <a:ext cx="7686675" cy="1927225"/>
          </a:xfrm>
        </p:spPr>
        <p:txBody>
          <a:bodyPr>
            <a:normAutofit fontScale="90000"/>
          </a:bodyPr>
          <a:p>
            <a:pPr marL="0" marR="0" indent="720090" algn="l" defTabSz="914400" rtl="0" eaLnBrk="1" fontAlgn="auto" latinLnBrk="0" hangingPunct="1">
              <a:lnSpc>
                <a:spcPct val="120000"/>
              </a:lnSpc>
              <a:spcBef>
                <a:spcPct val="0"/>
              </a:spcBef>
              <a:spcAft>
                <a:spcPct val="0"/>
              </a:spcAft>
              <a:buClrTx/>
              <a:buSzTx/>
              <a:buFontTx/>
              <a:buNone/>
            </a:pPr>
            <a:br>
              <a:rPr lang="zh-CN" altLang="en-US" sz="3110"/>
            </a:br>
            <a:r>
              <a:rPr kumimoji="0" lang="en-US" altLang="zh-CN" sz="3110" b="0" i="0" u="none" strike="noStrike" kern="1200" cap="none" spc="0" normalizeH="0" baseline="0" noProof="1">
                <a:solidFill>
                  <a:schemeClr val="tx1"/>
                </a:solidFill>
                <a:latin typeface="+mj-lt"/>
                <a:ea typeface="+mj-ea"/>
                <a:cs typeface="+mj-cs"/>
              </a:rPr>
              <a:t>       </a:t>
            </a:r>
            <a:r>
              <a:rPr kumimoji="0" lang="zh-CN" altLang="en-US" sz="3110" b="0" i="0" u="none" strike="noStrike" kern="1200" cap="none" spc="0" normalizeH="0" baseline="0" noProof="1">
                <a:solidFill>
                  <a:srgbClr val="FF0000"/>
                </a:solidFill>
                <a:latin typeface="+mj-lt"/>
                <a:ea typeface="+mj-ea"/>
                <a:cs typeface="+mj-cs"/>
              </a:rPr>
              <a:t>补缴业务：员工在本单位参保登记日期前的补缴仍在社保经办机构办理，</a:t>
            </a:r>
            <a:r>
              <a:rPr kumimoji="0" lang="zh-CN" altLang="en-US" sz="3110" b="0" i="0" u="none" strike="noStrike" kern="1200" cap="none" spc="0" normalizeH="0" baseline="0" noProof="1">
                <a:solidFill>
                  <a:srgbClr val="FF0000"/>
                </a:solidFill>
                <a:latin typeface="+mj-lt"/>
                <a:ea typeface="+mj-ea"/>
                <a:cs typeface="+mj-cs"/>
                <a:sym typeface="+mn-ea"/>
              </a:rPr>
              <a:t>参保登记日期后的补缴在税务部门办理。</a:t>
            </a:r>
            <a:br>
              <a:rPr lang="zh-CN" altLang="en-US"/>
            </a:br>
            <a:endParaRPr kumimoji="0" lang="en-US" altLang="zh-CN" sz="4400" b="0" i="0" u="none" strike="noStrike" kern="1200" cap="none" spc="0" normalizeH="0" baseline="0" noProof="1">
              <a:solidFill>
                <a:schemeClr val="tx1"/>
              </a:solidFill>
              <a:latin typeface="+mj-lt"/>
              <a:ea typeface="+mj-ea"/>
              <a:cs typeface="+mj-cs"/>
            </a:endParaRPr>
          </a:p>
        </p:txBody>
      </p:sp>
      <p:sp>
        <p:nvSpPr>
          <p:cNvPr id="27650" name="内容占位符 2"/>
          <p:cNvSpPr>
            <a:spLocks noGrp="1"/>
          </p:cNvSpPr>
          <p:nvPr>
            <p:ph idx="1"/>
          </p:nvPr>
        </p:nvSpPr>
        <p:spPr>
          <a:xfrm>
            <a:off x="611188" y="2924175"/>
            <a:ext cx="7886700" cy="2560638"/>
          </a:xfrm>
        </p:spPr>
        <p:txBody>
          <a:bodyPr vert="horz" lIns="91440" tIns="45720" rIns="91440" bIns="45720" anchor="t" anchorCtr="0"/>
          <a:p>
            <a:pPr marL="0" indent="0">
              <a:buNone/>
            </a:pPr>
            <a:r>
              <a:rPr lang="en-US" altLang="zh-CN">
                <a:latin typeface="微软雅黑" panose="020B0503020204020204" charset="-122"/>
                <a:ea typeface="微软雅黑" panose="020B0503020204020204" charset="-122"/>
              </a:rPr>
              <a:t>    </a:t>
            </a:r>
            <a:r>
              <a:rPr lang="zh-CN" altLang="en-US">
                <a:latin typeface="微软雅黑" panose="020B0503020204020204" charset="-122"/>
                <a:ea typeface="微软雅黑" panose="020B0503020204020204" charset="-122"/>
              </a:rPr>
              <a:t>事例：</a:t>
            </a:r>
            <a:r>
              <a:rPr lang="zh-CN" altLang="en-US">
                <a:latin typeface="微软雅黑" panose="020B0503020204020204" charset="-122"/>
                <a:ea typeface="微软雅黑" panose="020B0503020204020204" charset="-122"/>
                <a:sym typeface="黑体" panose="02010609060101010101" charset="-122"/>
              </a:rPr>
              <a:t>张三</a:t>
            </a:r>
            <a:r>
              <a:rPr lang="en-US" altLang="zh-CN">
                <a:latin typeface="微软雅黑" panose="020B0503020204020204" charset="-122"/>
                <a:ea typeface="微软雅黑" panose="020B0503020204020204" charset="-122"/>
                <a:sym typeface="黑体" panose="02010609060101010101" charset="-122"/>
              </a:rPr>
              <a:t>2023</a:t>
            </a:r>
            <a:r>
              <a:rPr lang="zh-CN" altLang="en-US">
                <a:latin typeface="微软雅黑" panose="020B0503020204020204" charset="-122"/>
                <a:ea typeface="微软雅黑" panose="020B0503020204020204" charset="-122"/>
                <a:sym typeface="黑体" panose="02010609060101010101" charset="-122"/>
              </a:rPr>
              <a:t>年</a:t>
            </a:r>
            <a:r>
              <a:rPr lang="en-US" altLang="zh-CN">
                <a:latin typeface="微软雅黑" panose="020B0503020204020204" charset="-122"/>
                <a:ea typeface="微软雅黑" panose="020B0503020204020204" charset="-122"/>
                <a:sym typeface="黑体" panose="02010609060101010101" charset="-122"/>
              </a:rPr>
              <a:t>5</a:t>
            </a:r>
            <a:r>
              <a:rPr lang="zh-CN" altLang="en-US">
                <a:latin typeface="微软雅黑" panose="020B0503020204020204" charset="-122"/>
                <a:ea typeface="微软雅黑" panose="020B0503020204020204" charset="-122"/>
                <a:sym typeface="黑体" panose="02010609060101010101" charset="-122"/>
              </a:rPr>
              <a:t>月入职到本单位，本单位于</a:t>
            </a:r>
            <a:r>
              <a:rPr lang="en-US" altLang="zh-CN">
                <a:latin typeface="微软雅黑" panose="020B0503020204020204" charset="-122"/>
                <a:ea typeface="微软雅黑" panose="020B0503020204020204" charset="-122"/>
                <a:sym typeface="黑体" panose="02010609060101010101" charset="-122"/>
              </a:rPr>
              <a:t>2023</a:t>
            </a:r>
            <a:r>
              <a:rPr lang="zh-CN" altLang="en-US">
                <a:latin typeface="微软雅黑" panose="020B0503020204020204" charset="-122"/>
                <a:ea typeface="微软雅黑" panose="020B0503020204020204" charset="-122"/>
                <a:sym typeface="黑体" panose="02010609060101010101" charset="-122"/>
              </a:rPr>
              <a:t>年</a:t>
            </a:r>
            <a:r>
              <a:rPr lang="en-US" altLang="zh-CN">
                <a:latin typeface="微软雅黑" panose="020B0503020204020204" charset="-122"/>
                <a:ea typeface="微软雅黑" panose="020B0503020204020204" charset="-122"/>
                <a:sym typeface="黑体" panose="02010609060101010101" charset="-122"/>
              </a:rPr>
              <a:t>12</a:t>
            </a:r>
            <a:r>
              <a:rPr lang="zh-CN" altLang="en-US">
                <a:latin typeface="微软雅黑" panose="020B0503020204020204" charset="-122"/>
                <a:ea typeface="微软雅黑" panose="020B0503020204020204" charset="-122"/>
                <a:sym typeface="黑体" panose="02010609060101010101" charset="-122"/>
              </a:rPr>
              <a:t>月为其办理参保登记，参保登记时间为</a:t>
            </a:r>
            <a:r>
              <a:rPr lang="en-US" altLang="zh-CN">
                <a:latin typeface="微软雅黑" panose="020B0503020204020204" charset="-122"/>
                <a:ea typeface="微软雅黑" panose="020B0503020204020204" charset="-122"/>
                <a:sym typeface="黑体" panose="02010609060101010101" charset="-122"/>
              </a:rPr>
              <a:t>2023</a:t>
            </a:r>
            <a:r>
              <a:rPr lang="zh-CN" altLang="en-US">
                <a:latin typeface="微软雅黑" panose="020B0503020204020204" charset="-122"/>
                <a:ea typeface="微软雅黑" panose="020B0503020204020204" charset="-122"/>
                <a:sym typeface="黑体" panose="02010609060101010101" charset="-122"/>
              </a:rPr>
              <a:t>年</a:t>
            </a:r>
            <a:r>
              <a:rPr lang="en-US" altLang="zh-CN">
                <a:latin typeface="微软雅黑" panose="020B0503020204020204" charset="-122"/>
                <a:ea typeface="微软雅黑" panose="020B0503020204020204" charset="-122"/>
                <a:sym typeface="黑体" panose="02010609060101010101" charset="-122"/>
              </a:rPr>
              <a:t>12</a:t>
            </a:r>
            <a:r>
              <a:rPr lang="zh-CN" altLang="en-US">
                <a:latin typeface="微软雅黑" panose="020B0503020204020204" charset="-122"/>
                <a:ea typeface="微软雅黑" panose="020B0503020204020204" charset="-122"/>
                <a:sym typeface="黑体" panose="02010609060101010101" charset="-122"/>
              </a:rPr>
              <a:t>月，因此张三</a:t>
            </a:r>
            <a:r>
              <a:rPr lang="en-US" altLang="zh-CN">
                <a:latin typeface="微软雅黑" panose="020B0503020204020204" charset="-122"/>
                <a:ea typeface="微软雅黑" panose="020B0503020204020204" charset="-122"/>
                <a:sym typeface="黑体" panose="02010609060101010101" charset="-122"/>
              </a:rPr>
              <a:t>2023</a:t>
            </a:r>
            <a:r>
              <a:rPr lang="zh-CN" altLang="en-US">
                <a:latin typeface="微软雅黑" panose="020B0503020204020204" charset="-122"/>
                <a:ea typeface="微软雅黑" panose="020B0503020204020204" charset="-122"/>
                <a:sym typeface="黑体" panose="02010609060101010101" charset="-122"/>
              </a:rPr>
              <a:t>年</a:t>
            </a:r>
            <a:r>
              <a:rPr lang="en-US" altLang="zh-CN">
                <a:latin typeface="微软雅黑" panose="020B0503020204020204" charset="-122"/>
                <a:ea typeface="微软雅黑" panose="020B0503020204020204" charset="-122"/>
                <a:sym typeface="黑体" panose="02010609060101010101" charset="-122"/>
              </a:rPr>
              <a:t>5</a:t>
            </a:r>
            <a:r>
              <a:rPr lang="zh-CN" altLang="en-US">
                <a:latin typeface="微软雅黑" panose="020B0503020204020204" charset="-122"/>
                <a:ea typeface="微软雅黑" panose="020B0503020204020204" charset="-122"/>
                <a:sym typeface="黑体" panose="02010609060101010101" charset="-122"/>
              </a:rPr>
              <a:t>月至</a:t>
            </a:r>
            <a:r>
              <a:rPr lang="en-US" altLang="zh-CN">
                <a:latin typeface="微软雅黑" panose="020B0503020204020204" charset="-122"/>
                <a:ea typeface="微软雅黑" panose="020B0503020204020204" charset="-122"/>
                <a:sym typeface="黑体" panose="02010609060101010101" charset="-122"/>
              </a:rPr>
              <a:t>2023</a:t>
            </a:r>
            <a:r>
              <a:rPr lang="zh-CN" altLang="zh-CN">
                <a:latin typeface="微软雅黑" panose="020B0503020204020204" charset="-122"/>
                <a:ea typeface="微软雅黑" panose="020B0503020204020204" charset="-122"/>
                <a:sym typeface="黑体" panose="02010609060101010101" charset="-122"/>
              </a:rPr>
              <a:t>年</a:t>
            </a:r>
            <a:r>
              <a:rPr lang="en-US" altLang="zh-CN">
                <a:latin typeface="微软雅黑" panose="020B0503020204020204" charset="-122"/>
                <a:ea typeface="微软雅黑" panose="020B0503020204020204" charset="-122"/>
                <a:sym typeface="黑体" panose="02010609060101010101" charset="-122"/>
              </a:rPr>
              <a:t>11</a:t>
            </a:r>
            <a:r>
              <a:rPr lang="zh-CN" altLang="en-US">
                <a:latin typeface="微软雅黑" panose="020B0503020204020204" charset="-122"/>
                <a:ea typeface="微软雅黑" panose="020B0503020204020204" charset="-122"/>
                <a:sym typeface="黑体" panose="02010609060101010101" charset="-122"/>
              </a:rPr>
              <a:t>月份在本单位的社保费补缴应在社保经办机构办理，</a:t>
            </a:r>
            <a:r>
              <a:rPr lang="en-US" altLang="zh-CN">
                <a:latin typeface="微软雅黑" panose="020B0503020204020204" charset="-122"/>
                <a:ea typeface="微软雅黑" panose="020B0503020204020204" charset="-122"/>
                <a:sym typeface="黑体" panose="02010609060101010101" charset="-122"/>
              </a:rPr>
              <a:t>2023</a:t>
            </a:r>
            <a:r>
              <a:rPr lang="zh-CN" altLang="en-US">
                <a:latin typeface="微软雅黑" panose="020B0503020204020204" charset="-122"/>
                <a:ea typeface="微软雅黑" panose="020B0503020204020204" charset="-122"/>
                <a:sym typeface="黑体" panose="02010609060101010101" charset="-122"/>
              </a:rPr>
              <a:t>年</a:t>
            </a:r>
            <a:r>
              <a:rPr lang="en-US" altLang="zh-CN">
                <a:latin typeface="微软雅黑" panose="020B0503020204020204" charset="-122"/>
                <a:ea typeface="微软雅黑" panose="020B0503020204020204" charset="-122"/>
                <a:sym typeface="黑体" panose="02010609060101010101" charset="-122"/>
              </a:rPr>
              <a:t>12</a:t>
            </a:r>
            <a:r>
              <a:rPr lang="zh-CN" altLang="en-US">
                <a:latin typeface="微软雅黑" panose="020B0503020204020204" charset="-122"/>
                <a:ea typeface="微软雅黑" panose="020B0503020204020204" charset="-122"/>
                <a:sym typeface="黑体" panose="02010609060101010101" charset="-122"/>
              </a:rPr>
              <a:t>月登记后未缴纳的社保费补缴在税务部门办理。</a:t>
            </a:r>
            <a:endParaRPr lang="zh-CN" altLang="en-US">
              <a:latin typeface="微软雅黑" panose="020B0503020204020204" charset="-122"/>
              <a:ea typeface="微软雅黑" panose="020B0503020204020204" charset="-122"/>
            </a:endParaRPr>
          </a:p>
          <a:p>
            <a:pPr marL="0" indent="0">
              <a:buNone/>
            </a:pPr>
            <a:endParaRPr lang="en-US" altLang="zh-CN">
              <a:latin typeface="微软雅黑" panose="020B0503020204020204" charset="-122"/>
              <a:ea typeface="微软雅黑" panose="020B0503020204020204" charset="-122"/>
            </a:endParaRPr>
          </a:p>
        </p:txBody>
      </p:sp>
      <p:pic>
        <p:nvPicPr>
          <p:cNvPr id="27651" name="图片 1" descr="微信图片_20210111080904"/>
          <p:cNvPicPr>
            <a:picLocks noChangeAspect="1"/>
          </p:cNvPicPr>
          <p:nvPr/>
        </p:nvPicPr>
        <p:blipFill>
          <a:blip r:embed="rId1"/>
          <a:stretch>
            <a:fillRect/>
          </a:stretch>
        </p:blipFill>
        <p:spPr>
          <a:xfrm>
            <a:off x="179388" y="117475"/>
            <a:ext cx="3116262" cy="649288"/>
          </a:xfrm>
          <a:prstGeom prst="rect">
            <a:avLst/>
          </a:prstGeom>
          <a:noFill/>
          <a:ln w="9525">
            <a:noFill/>
          </a:ln>
        </p:spPr>
      </p:pic>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 name="文本框 6"/>
          <p:cNvSpPr txBox="1"/>
          <p:nvPr>
            <p:custDataLst>
              <p:tags r:id="rId1"/>
            </p:custDataLst>
          </p:nvPr>
        </p:nvSpPr>
        <p:spPr bwMode="auto">
          <a:xfrm>
            <a:off x="846138" y="2673350"/>
            <a:ext cx="1393825" cy="1397000"/>
          </a:xfrm>
          <a:prstGeom prst="rect">
            <a:avLst/>
          </a:prstGeom>
          <a:noFill/>
        </p:spPr>
        <p:txBody>
          <a:bodyPr lIns="67500" tIns="35100" rIns="67500" bIns="35100">
            <a:normAutofit/>
          </a:bodyPr>
          <a:lstStyle/>
          <a:p>
            <a:pPr algn="ctr"/>
            <a:r>
              <a:rPr lang="zh-CN" altLang="en-US" sz="8625" noProof="1">
                <a:solidFill>
                  <a:schemeClr val="bg1"/>
                </a:solidFill>
                <a:latin typeface="+mn-lt"/>
                <a:ea typeface="+mn-ea"/>
                <a:cs typeface="+mn-cs"/>
                <a:sym typeface="Arial" panose="02080604020202020204" pitchFamily="34" charset="0"/>
              </a:rPr>
              <a:t>二</a:t>
            </a:r>
            <a:endParaRPr lang="zh-CN" altLang="en-US" sz="8625" noProof="1">
              <a:solidFill>
                <a:schemeClr val="bg1"/>
              </a:solidFill>
              <a:latin typeface="+mn-lt"/>
              <a:ea typeface="+mn-ea"/>
              <a:cs typeface="+mn-cs"/>
              <a:sym typeface="Arial" panose="02080604020202020204" pitchFamily="34" charset="0"/>
            </a:endParaRPr>
          </a:p>
        </p:txBody>
      </p:sp>
      <p:sp>
        <p:nvSpPr>
          <p:cNvPr id="28674" name="文本框 7"/>
          <p:cNvSpPr txBox="1"/>
          <p:nvPr>
            <p:custDataLst>
              <p:tags r:id="rId2"/>
            </p:custDataLst>
          </p:nvPr>
        </p:nvSpPr>
        <p:spPr>
          <a:xfrm>
            <a:off x="2916555" y="1988185"/>
            <a:ext cx="5511800" cy="1934845"/>
          </a:xfrm>
          <a:prstGeom prst="rect">
            <a:avLst/>
          </a:prstGeom>
          <a:noFill/>
          <a:ln w="9525">
            <a:noFill/>
          </a:ln>
        </p:spPr>
        <p:txBody>
          <a:bodyPr lIns="67500" tIns="35100" rIns="67500" bIns="35100" anchor="b" anchorCtr="0"/>
          <a:p>
            <a:pPr>
              <a:lnSpc>
                <a:spcPct val="120000"/>
              </a:lnSpc>
            </a:pPr>
            <a:r>
              <a:rPr lang="zh-CN" altLang="en-US" sz="4400" b="1">
                <a:solidFill>
                  <a:schemeClr val="bg1"/>
                </a:solidFill>
                <a:latin typeface="Arial" panose="02080604020202020204" pitchFamily="34" charset="0"/>
                <a:ea typeface="黑体" panose="02010609060101010101" charset="-122"/>
                <a:sym typeface="黑体" panose="02010609060101010101" charset="-122"/>
              </a:rPr>
              <a:t>网厅界面操作的变化</a:t>
            </a:r>
            <a:endParaRPr lang="zh-CN" altLang="en-US" sz="4400" b="1">
              <a:solidFill>
                <a:schemeClr val="bg1"/>
              </a:solidFill>
              <a:latin typeface="Arial" panose="02080604020202020204" pitchFamily="34" charset="0"/>
              <a:ea typeface="黑体" panose="02010609060101010101" charset="-122"/>
            </a:endParaRPr>
          </a:p>
        </p:txBody>
      </p:sp>
      <p:pic>
        <p:nvPicPr>
          <p:cNvPr id="37891" name="图片 1" descr="微信图片_20210111080904"/>
          <p:cNvPicPr>
            <a:picLocks noChangeAspect="1"/>
          </p:cNvPicPr>
          <p:nvPr/>
        </p:nvPicPr>
        <p:blipFill>
          <a:blip r:embed="rId3"/>
          <a:stretch>
            <a:fillRect/>
          </a:stretch>
        </p:blipFill>
        <p:spPr>
          <a:xfrm>
            <a:off x="107950" y="117475"/>
            <a:ext cx="3520440" cy="785495"/>
          </a:xfrm>
          <a:prstGeom prst="rect">
            <a:avLst/>
          </a:prstGeom>
          <a:noFill/>
          <a:ln w="9525">
            <a:noFill/>
          </a:ln>
        </p:spPr>
      </p:pic>
    </p:spTree>
    <p:custDataLst>
      <p:tags r:id="rId4"/>
    </p:custDataLst>
  </p:cSld>
  <p:clrMapOvr>
    <a:masterClrMapping/>
  </p:clrMapOvr>
  <p:transition spd="slow" advTm="0">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文本框 3"/>
          <p:cNvSpPr txBox="1"/>
          <p:nvPr/>
        </p:nvSpPr>
        <p:spPr>
          <a:xfrm>
            <a:off x="165100" y="260350"/>
            <a:ext cx="8562975" cy="566738"/>
          </a:xfrm>
          <a:prstGeom prst="rect">
            <a:avLst/>
          </a:prstGeom>
          <a:noFill/>
          <a:ln w="9525">
            <a:noFill/>
          </a:ln>
        </p:spPr>
        <p:txBody>
          <a:bodyPr wrap="square" anchor="t" anchorCtr="0"/>
          <a:p>
            <a:pPr algn="ctr"/>
            <a:r>
              <a:rPr lang="zh-CN" altLang="en-US" sz="2800">
                <a:latin typeface="微软雅黑" panose="020B0503020204020204" charset="-122"/>
                <a:ea typeface="微软雅黑" panose="020B0503020204020204" charset="-122"/>
              </a:rPr>
              <a:t>单位网厅地址：海南社保医保</a:t>
            </a:r>
            <a:r>
              <a:rPr lang="x-none" altLang="zh-CN" sz="2800">
                <a:latin typeface="微软雅黑" panose="020B0503020204020204" charset="-122"/>
                <a:ea typeface="微软雅黑" panose="020B0503020204020204" charset="-122"/>
              </a:rPr>
              <a:t>公</a:t>
            </a:r>
            <a:r>
              <a:rPr lang="zh-CN" altLang="en-US" sz="2800">
                <a:latin typeface="微软雅黑" panose="020B0503020204020204" charset="-122"/>
                <a:ea typeface="微软雅黑" panose="020B0503020204020204" charset="-122"/>
              </a:rPr>
              <a:t>共服务平台 </a:t>
            </a:r>
            <a:r>
              <a:rPr lang="en-US" altLang="zh-CN" sz="2800">
                <a:latin typeface="微软雅黑" panose="020B0503020204020204" charset="-122"/>
                <a:ea typeface="微软雅黑" panose="020B0503020204020204" charset="-122"/>
              </a:rPr>
              <a:t>                                         </a:t>
            </a:r>
            <a:r>
              <a:rPr lang="zh-CN" altLang="en-US" sz="2800">
                <a:latin typeface="微软雅黑" panose="020B0503020204020204" charset="-122"/>
                <a:ea typeface="微软雅黑" panose="020B0503020204020204" charset="-122"/>
              </a:rPr>
              <a:t>（https://hnsbyb.hainan.gov.cn/）</a:t>
            </a:r>
            <a:endParaRPr lang="zh-CN" altLang="en-US" sz="2800">
              <a:latin typeface="微软雅黑" panose="020B0503020204020204" charset="-122"/>
              <a:ea typeface="微软雅黑" panose="020B0503020204020204" charset="-122"/>
            </a:endParaRPr>
          </a:p>
        </p:txBody>
      </p:sp>
      <p:pic>
        <p:nvPicPr>
          <p:cNvPr id="30722" name="图片 5"/>
          <p:cNvPicPr>
            <a:picLocks noChangeAspect="1"/>
          </p:cNvPicPr>
          <p:nvPr/>
        </p:nvPicPr>
        <p:blipFill>
          <a:blip r:embed="rId1"/>
          <a:stretch>
            <a:fillRect/>
          </a:stretch>
        </p:blipFill>
        <p:spPr>
          <a:xfrm>
            <a:off x="4427538" y="1266825"/>
            <a:ext cx="4376737" cy="5084763"/>
          </a:xfrm>
          <a:prstGeom prst="rect">
            <a:avLst/>
          </a:prstGeom>
          <a:noFill/>
          <a:ln w="9525">
            <a:noFill/>
          </a:ln>
        </p:spPr>
      </p:pic>
      <p:pic>
        <p:nvPicPr>
          <p:cNvPr id="30723" name="图片 6"/>
          <p:cNvPicPr>
            <a:picLocks noChangeAspect="1"/>
          </p:cNvPicPr>
          <p:nvPr/>
        </p:nvPicPr>
        <p:blipFill>
          <a:blip r:embed="rId2"/>
          <a:stretch>
            <a:fillRect/>
          </a:stretch>
        </p:blipFill>
        <p:spPr>
          <a:xfrm>
            <a:off x="165100" y="1266825"/>
            <a:ext cx="4000500" cy="5105400"/>
          </a:xfrm>
          <a:prstGeom prst="rect">
            <a:avLst/>
          </a:prstGeom>
          <a:noFill/>
          <a:ln w="9525">
            <a:noFill/>
          </a:ln>
        </p:spPr>
      </p:pic>
    </p:spTree>
    <p:custDataLst>
      <p:tags r:id="rId3"/>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39750" y="890588"/>
            <a:ext cx="7886700" cy="1019175"/>
          </a:xfrm>
        </p:spPr>
        <p:txBody>
          <a:bodyPr>
            <a:normAutofit fontScale="90000"/>
          </a:bodyPr>
          <a:p>
            <a:pPr marL="0" marR="0" indent="0" algn="l" defTabSz="914400" rtl="0" eaLnBrk="1" fontAlgn="auto" latinLnBrk="0" hangingPunct="1">
              <a:lnSpc>
                <a:spcPct val="120000"/>
              </a:lnSpc>
              <a:spcBef>
                <a:spcPct val="0"/>
              </a:spcBef>
              <a:spcAft>
                <a:spcPct val="0"/>
              </a:spcAft>
              <a:buClrTx/>
              <a:buSzTx/>
              <a:buFontTx/>
              <a:buNone/>
            </a:pPr>
            <a:br>
              <a:rPr altLang="zh-CN"/>
            </a:br>
            <a:r>
              <a:rPr kumimoji="0" altLang="zh-CN" sz="4400" b="1" i="0" u="none" strike="noStrike" kern="1200" cap="none" spc="0" normalizeH="0" baseline="0" noProof="1">
                <a:solidFill>
                  <a:srgbClr val="FF0000"/>
                </a:solidFill>
                <a:latin typeface="+mj-lt"/>
                <a:ea typeface="+mj-ea"/>
                <a:cs typeface="+mj-cs"/>
                <a:sym typeface="+mn-ea"/>
              </a:rPr>
              <a:t>网厅界面操作</a:t>
            </a:r>
            <a:r>
              <a:rPr kumimoji="0" lang="zh-CN" sz="4400" b="1" i="0" u="none" strike="noStrike" kern="1200" cap="none" spc="0" normalizeH="0" baseline="0" noProof="1">
                <a:solidFill>
                  <a:srgbClr val="FF0000"/>
                </a:solidFill>
                <a:latin typeface="+mj-lt"/>
                <a:ea typeface="+mj-ea"/>
                <a:cs typeface="+mj-cs"/>
                <a:sym typeface="+mn-ea"/>
              </a:rPr>
              <a:t>的</a:t>
            </a:r>
            <a:r>
              <a:rPr kumimoji="0" altLang="zh-CN" sz="4400" b="1" i="0" u="none" strike="noStrike" kern="1200" cap="none" spc="0" normalizeH="0" baseline="0" noProof="1">
                <a:solidFill>
                  <a:srgbClr val="FF0000"/>
                </a:solidFill>
                <a:latin typeface="+mj-lt"/>
                <a:ea typeface="+mj-ea"/>
                <a:cs typeface="+mj-cs"/>
                <a:sym typeface="+mn-ea"/>
              </a:rPr>
              <a:t>变化</a:t>
            </a:r>
            <a:r>
              <a:rPr kumimoji="0" lang="zh-CN" sz="4400" b="1" i="0" u="none" strike="noStrike" kern="1200" cap="none" spc="0" normalizeH="0" baseline="0" noProof="1">
                <a:solidFill>
                  <a:srgbClr val="FF0000"/>
                </a:solidFill>
                <a:latin typeface="+mj-lt"/>
                <a:ea typeface="+mj-ea"/>
                <a:cs typeface="+mj-cs"/>
                <a:sym typeface="+mn-ea"/>
              </a:rPr>
              <a:t>：</a:t>
            </a:r>
            <a:br>
              <a:rPr lang="zh-CN" altLang="en-US"/>
            </a:br>
            <a:endParaRPr kumimoji="0" lang="en-US" altLang="zh-CN" sz="4400" b="0" i="0" u="none" strike="noStrike" kern="1200" cap="none" spc="0" normalizeH="0" baseline="0" noProof="1">
              <a:solidFill>
                <a:schemeClr val="tx1"/>
              </a:solidFill>
              <a:latin typeface="+mj-lt"/>
              <a:ea typeface="+mj-ea"/>
              <a:cs typeface="+mj-cs"/>
            </a:endParaRPr>
          </a:p>
        </p:txBody>
      </p:sp>
      <p:sp>
        <p:nvSpPr>
          <p:cNvPr id="3" name="内容占位符 2"/>
          <p:cNvSpPr>
            <a:spLocks noGrp="1"/>
          </p:cNvSpPr>
          <p:nvPr>
            <p:ph idx="1"/>
          </p:nvPr>
        </p:nvSpPr>
        <p:spPr>
          <a:xfrm>
            <a:off x="611188" y="1917700"/>
            <a:ext cx="6421438" cy="4143375"/>
          </a:xfrm>
        </p:spPr>
        <p:txBody>
          <a:bodyPr>
            <a:normAutofit/>
          </a:bodyPr>
          <a:p>
            <a:pPr marL="0" marR="0" indent="0" algn="l" defTabSz="914400" rtl="0" eaLnBrk="1" fontAlgn="auto" latinLnBrk="0" hangingPunct="1">
              <a:lnSpc>
                <a:spcPct val="120000"/>
              </a:lnSpc>
              <a:spcBef>
                <a:spcPts val="1000"/>
              </a:spcBef>
              <a:spcAft>
                <a:spcPct val="0"/>
              </a:spcAft>
              <a:buClrTx/>
              <a:buSzTx/>
              <a:buFont typeface="Arial" panose="02080604020202020204" pitchFamily="34" charset="0"/>
              <a:buNone/>
            </a:pPr>
            <a:r>
              <a:rPr kumimoji="0" lang="en-US" altLang="zh-CN" sz="3200" b="0" i="0" u="none" strike="noStrike" kern="1200" cap="none" spc="0" normalizeH="0" baseline="0" noProof="1">
                <a:solidFill>
                  <a:schemeClr val="tx1"/>
                </a:solidFill>
                <a:latin typeface="Calibri" panose="020F0502020204030204" charset="0"/>
                <a:ea typeface="微软雅黑" panose="020B0503020204020204" charset="-122"/>
                <a:cs typeface="微软雅黑" panose="020B0503020204020204" charset="-122"/>
                <a:sym typeface="+mn-ea"/>
              </a:rPr>
              <a:t>1</a:t>
            </a:r>
            <a:r>
              <a:rPr kumimoji="0" lang="zh-CN" altLang="en-US" sz="3200" b="0" i="0" u="none" strike="noStrike" kern="1200" cap="none" spc="0" normalizeH="0" baseline="0" noProof="1">
                <a:solidFill>
                  <a:schemeClr val="tx1"/>
                </a:solidFill>
                <a:latin typeface="Calibri" panose="020F0502020204030204" charset="0"/>
                <a:ea typeface="微软雅黑" panose="020B0503020204020204" charset="-122"/>
                <a:cs typeface="微软雅黑" panose="020B0503020204020204" charset="-122"/>
                <a:sym typeface="+mn-ea"/>
              </a:rPr>
              <a:t>、</a:t>
            </a:r>
            <a:r>
              <a:rPr kumimoji="0" lang="en-US" altLang="zh-CN" sz="3200" b="0" i="0" u="none" strike="noStrike" kern="1200" cap="none" spc="0" normalizeH="0" baseline="0" noProof="1">
                <a:solidFill>
                  <a:schemeClr val="tx1"/>
                </a:solidFill>
                <a:latin typeface="Calibri" panose="020F0502020204030204" charset="0"/>
                <a:ea typeface="微软雅黑" panose="020B0503020204020204" charset="-122"/>
                <a:cs typeface="微软雅黑" panose="020B0503020204020204" charset="-122"/>
                <a:sym typeface="+mn-ea"/>
              </a:rPr>
              <a:t> </a:t>
            </a:r>
            <a:r>
              <a:rPr kumimoji="0" lang="zh-CN" altLang="en-US" sz="2800" b="0" i="0" u="none" strike="noStrike" kern="1200" cap="none" spc="0" normalizeH="0" baseline="0" noProof="1">
                <a:solidFill>
                  <a:schemeClr val="tx1"/>
                </a:solidFill>
                <a:latin typeface="微软雅黑" panose="020B0503020204020204" charset="-122"/>
                <a:ea typeface="微软雅黑" panose="020B0503020204020204" charset="-122"/>
                <a:cs typeface="微软雅黑" panose="020B0503020204020204" charset="-122"/>
                <a:sym typeface="+mn-ea"/>
              </a:rPr>
              <a:t>职工参保登记</a:t>
            </a:r>
            <a:endParaRPr kumimoji="0" lang="zh-CN" altLang="en-US" sz="2800" b="0" i="0" u="none" strike="noStrike" kern="1200" cap="none" spc="0" normalizeH="0" baseline="0" noProof="1">
              <a:solidFill>
                <a:schemeClr val="tx1"/>
              </a:solidFill>
              <a:latin typeface="微软雅黑" panose="020B0503020204020204" charset="-122"/>
              <a:ea typeface="微软雅黑" panose="020B0503020204020204" charset="-122"/>
              <a:cs typeface="微软雅黑" panose="020B0503020204020204" charset="-122"/>
              <a:sym typeface="+mn-ea"/>
            </a:endParaRPr>
          </a:p>
          <a:p>
            <a:pPr marL="0" marR="0" indent="0" algn="l" defTabSz="914400" rtl="0" eaLnBrk="1" fontAlgn="auto" latinLnBrk="0" hangingPunct="1">
              <a:lnSpc>
                <a:spcPct val="120000"/>
              </a:lnSpc>
              <a:spcBef>
                <a:spcPts val="1000"/>
              </a:spcBef>
              <a:spcAft>
                <a:spcPct val="0"/>
              </a:spcAft>
              <a:buClrTx/>
              <a:buSzTx/>
              <a:buFont typeface="Arial" panose="02080604020202020204" pitchFamily="34" charset="0"/>
              <a:buNone/>
            </a:pPr>
            <a:endParaRPr kumimoji="0" lang="zh-CN" altLang="en-US" sz="2800" b="0" i="0" u="none" strike="noStrike" kern="1200" cap="none" spc="0" normalizeH="0" baseline="0" noProof="1">
              <a:solidFill>
                <a:schemeClr val="tx1"/>
              </a:solidFill>
              <a:latin typeface="微软雅黑" panose="020B0503020204020204" charset="-122"/>
              <a:ea typeface="微软雅黑" panose="020B0503020204020204" charset="-122"/>
              <a:cs typeface="微软雅黑" panose="020B0503020204020204" charset="-122"/>
            </a:endParaRPr>
          </a:p>
          <a:p>
            <a:pPr marL="0" marR="0" indent="0" algn="l" defTabSz="914400" rtl="0" eaLnBrk="1" fontAlgn="auto" latinLnBrk="0" hangingPunct="1">
              <a:lnSpc>
                <a:spcPct val="120000"/>
              </a:lnSpc>
              <a:spcBef>
                <a:spcPts val="1000"/>
              </a:spcBef>
              <a:spcAft>
                <a:spcPct val="0"/>
              </a:spcAft>
              <a:buClrTx/>
              <a:buSzTx/>
              <a:buFont typeface="Arial" panose="02080604020202020204" pitchFamily="34" charset="0"/>
              <a:buNone/>
            </a:pPr>
            <a:r>
              <a:rPr kumimoji="0" lang="en-US" sz="3200" b="0" i="0" u="none" strike="noStrike" kern="1200" cap="none" spc="0" normalizeH="0" baseline="0" noProof="1">
                <a:solidFill>
                  <a:schemeClr val="tx1"/>
                </a:solidFill>
                <a:latin typeface="Calibri" panose="020F0502020204030204" charset="0"/>
                <a:ea typeface="微软雅黑" panose="020B0503020204020204" charset="-122"/>
                <a:cs typeface="微软雅黑" panose="020B0503020204020204" charset="-122"/>
                <a:sym typeface="+mn-ea"/>
              </a:rPr>
              <a:t>2</a:t>
            </a:r>
            <a:r>
              <a:rPr kumimoji="0" lang="zh-CN" altLang="en-US" sz="3200" b="0" i="0" u="none" strike="noStrike" kern="1200" cap="none" spc="0" normalizeH="0" baseline="0" noProof="1">
                <a:solidFill>
                  <a:schemeClr val="tx1"/>
                </a:solidFill>
                <a:latin typeface="Calibri" panose="020F0502020204030204" charset="0"/>
                <a:ea typeface="微软雅黑" panose="020B0503020204020204" charset="-122"/>
                <a:cs typeface="微软雅黑" panose="020B0503020204020204" charset="-122"/>
                <a:sym typeface="+mn-ea"/>
              </a:rPr>
              <a:t>、</a:t>
            </a:r>
            <a:r>
              <a:rPr kumimoji="0" lang="en-US" altLang="zh-CN" sz="3200" b="0" i="0" u="none" strike="noStrike" kern="1200" cap="none" spc="0" normalizeH="0" baseline="0" noProof="1">
                <a:solidFill>
                  <a:schemeClr val="tx1"/>
                </a:solidFill>
                <a:latin typeface="Calibri" panose="020F0502020204030204" charset="0"/>
                <a:ea typeface="微软雅黑" panose="020B0503020204020204" charset="-122"/>
                <a:cs typeface="微软雅黑" panose="020B0503020204020204" charset="-122"/>
                <a:sym typeface="+mn-ea"/>
              </a:rPr>
              <a:t> </a:t>
            </a:r>
            <a:r>
              <a:rPr kumimoji="0" lang="zh-CN" altLang="en-US" sz="2800" b="0" i="0" u="none" strike="noStrike" kern="1200" cap="none" spc="0" normalizeH="0" baseline="0" noProof="1">
                <a:solidFill>
                  <a:schemeClr val="tx1"/>
                </a:solidFill>
                <a:latin typeface="微软雅黑" panose="020B0503020204020204" charset="-122"/>
                <a:ea typeface="微软雅黑" panose="020B0503020204020204" charset="-122"/>
                <a:cs typeface="微软雅黑" panose="020B0503020204020204" charset="-122"/>
                <a:sym typeface="+mn-ea"/>
              </a:rPr>
              <a:t>机关事业编内人员参保登记</a:t>
            </a:r>
            <a:endParaRPr kumimoji="0" lang="zh-CN" altLang="en-US" sz="2800" b="0" i="0" u="none" strike="noStrike" kern="1200" cap="none" spc="0" normalizeH="0" baseline="0" noProof="1">
              <a:solidFill>
                <a:schemeClr val="tx1"/>
              </a:solidFill>
              <a:latin typeface="微软雅黑" panose="020B0503020204020204" charset="-122"/>
              <a:ea typeface="微软雅黑" panose="020B0503020204020204" charset="-122"/>
              <a:cs typeface="微软雅黑" panose="020B0503020204020204" charset="-122"/>
              <a:sym typeface="+mn-ea"/>
            </a:endParaRPr>
          </a:p>
          <a:p>
            <a:pPr marL="228600" marR="0" indent="-228600" algn="l" defTabSz="914400" rtl="0" eaLnBrk="1" fontAlgn="auto" latinLnBrk="0" hangingPunct="1">
              <a:lnSpc>
                <a:spcPct val="120000"/>
              </a:lnSpc>
              <a:spcBef>
                <a:spcPts val="1000"/>
              </a:spcBef>
              <a:spcAft>
                <a:spcPct val="0"/>
              </a:spcAft>
              <a:buClrTx/>
              <a:buSzTx/>
              <a:buFont typeface="Arial" panose="02080604020202020204" pitchFamily="34" charset="0"/>
              <a:buChar char="•"/>
            </a:pPr>
            <a:endParaRPr kumimoji="0" lang="zh-CN" altLang="en-US" sz="2800" b="0" i="0" u="none" strike="noStrike" kern="1200" cap="none" spc="0" normalizeH="0" baseline="0" noProof="1">
              <a:solidFill>
                <a:schemeClr val="tx1"/>
              </a:solidFill>
              <a:latin typeface="微软雅黑" panose="020B0503020204020204" charset="-122"/>
              <a:ea typeface="微软雅黑" panose="020B0503020204020204" charset="-122"/>
              <a:cs typeface="微软雅黑" panose="020B0503020204020204" charset="-122"/>
            </a:endParaRPr>
          </a:p>
          <a:p>
            <a:pPr marL="0" marR="0" indent="0" algn="l" defTabSz="914400" rtl="0" eaLnBrk="1" fontAlgn="auto" latinLnBrk="0" hangingPunct="1">
              <a:lnSpc>
                <a:spcPct val="120000"/>
              </a:lnSpc>
              <a:spcBef>
                <a:spcPts val="1000"/>
              </a:spcBef>
              <a:spcAft>
                <a:spcPct val="0"/>
              </a:spcAft>
              <a:buClrTx/>
              <a:buSzTx/>
              <a:buFont typeface="Arial" panose="02080604020202020204" pitchFamily="34" charset="0"/>
              <a:buNone/>
            </a:pPr>
            <a:r>
              <a:rPr kumimoji="0" lang="en-US" sz="3200" b="0" i="0" u="none" strike="noStrike" kern="1200" cap="none" spc="0" normalizeH="0" baseline="0" noProof="1">
                <a:solidFill>
                  <a:schemeClr val="tx1"/>
                </a:solidFill>
                <a:latin typeface="Calibri" panose="020F0502020204030204" charset="0"/>
                <a:ea typeface="微软雅黑" panose="020B0503020204020204" charset="-122"/>
                <a:cs typeface="微软雅黑" panose="020B0503020204020204" charset="-122"/>
                <a:sym typeface="+mn-ea"/>
              </a:rPr>
              <a:t>3</a:t>
            </a:r>
            <a:r>
              <a:rPr kumimoji="0" lang="zh-CN" altLang="en-US" sz="3200" b="0" i="0" u="none" strike="noStrike" kern="1200" cap="none" spc="0" normalizeH="0" baseline="0" noProof="1">
                <a:solidFill>
                  <a:schemeClr val="tx1"/>
                </a:solidFill>
                <a:latin typeface="Calibri" panose="020F0502020204030204" charset="0"/>
                <a:ea typeface="微软雅黑" panose="020B0503020204020204" charset="-122"/>
                <a:cs typeface="微软雅黑" panose="020B0503020204020204" charset="-122"/>
                <a:sym typeface="+mn-ea"/>
              </a:rPr>
              <a:t>、</a:t>
            </a:r>
            <a:r>
              <a:rPr kumimoji="0" lang="zh-CN" altLang="en-US" sz="2800" b="0" i="0" u="none" strike="noStrike" kern="1200" cap="none" spc="0" normalizeH="0" baseline="0" noProof="1">
                <a:solidFill>
                  <a:schemeClr val="tx1"/>
                </a:solidFill>
                <a:latin typeface="微软雅黑" panose="020B0503020204020204" charset="-122"/>
                <a:ea typeface="微软雅黑" panose="020B0503020204020204" charset="-122"/>
                <a:cs typeface="微软雅黑" panose="020B0503020204020204" charset="-122"/>
                <a:sym typeface="+mn-ea"/>
              </a:rPr>
              <a:t>公务员医疗补助险种新增</a:t>
            </a:r>
            <a:endParaRPr kumimoji="0" lang="zh-CN" altLang="en-US" sz="2800" b="0" i="0" u="none" strike="noStrike" kern="1200" cap="none" spc="0" normalizeH="0" baseline="0" noProof="1">
              <a:solidFill>
                <a:schemeClr val="tx1"/>
              </a:solidFill>
              <a:latin typeface="微软雅黑" panose="020B0503020204020204" charset="-122"/>
              <a:ea typeface="微软雅黑" panose="020B0503020204020204" charset="-122"/>
              <a:cs typeface="微软雅黑" panose="020B0503020204020204" charset="-122"/>
            </a:endParaRPr>
          </a:p>
          <a:p>
            <a:pPr marL="228600" marR="0" indent="-228600" algn="l" defTabSz="914400" rtl="0" eaLnBrk="1" fontAlgn="auto" latinLnBrk="0" hangingPunct="1">
              <a:lnSpc>
                <a:spcPct val="120000"/>
              </a:lnSpc>
              <a:spcBef>
                <a:spcPts val="1000"/>
              </a:spcBef>
              <a:spcAft>
                <a:spcPct val="0"/>
              </a:spcAft>
              <a:buClrTx/>
              <a:buSzTx/>
              <a:buFont typeface="Arial" panose="02080604020202020204" pitchFamily="34" charset="0"/>
              <a:buChar char="•"/>
            </a:pPr>
            <a:endParaRPr kumimoji="0" lang="zh-CN" altLang="en-US" sz="2800" b="0" i="0" u="none" strike="noStrike" kern="1200" cap="none" spc="0" normalizeH="0" baseline="0" noProof="1">
              <a:solidFill>
                <a:schemeClr val="tx1"/>
              </a:solidFill>
              <a:latin typeface="微软雅黑" panose="020B0503020204020204" charset="-122"/>
              <a:ea typeface="微软雅黑" panose="020B0503020204020204" charset="-122"/>
              <a:cs typeface="微软雅黑" panose="020B0503020204020204" charset="-122"/>
              <a:sym typeface="+mn-ea"/>
            </a:endParaRPr>
          </a:p>
        </p:txBody>
      </p:sp>
      <p:pic>
        <p:nvPicPr>
          <p:cNvPr id="32771" name="图片 1" descr="微信图片_20210111080904"/>
          <p:cNvPicPr>
            <a:picLocks noChangeAspect="1"/>
          </p:cNvPicPr>
          <p:nvPr/>
        </p:nvPicPr>
        <p:blipFill>
          <a:blip r:embed="rId1"/>
          <a:stretch>
            <a:fillRect/>
          </a:stretch>
        </p:blipFill>
        <p:spPr>
          <a:xfrm>
            <a:off x="107950" y="117475"/>
            <a:ext cx="3114675" cy="649288"/>
          </a:xfrm>
          <a:prstGeom prst="rect">
            <a:avLst/>
          </a:prstGeom>
          <a:noFill/>
          <a:ln w="9525">
            <a:noFill/>
          </a:ln>
        </p:spPr>
      </p:pic>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SUBTYPE" val="h"/>
  <p:tag name="KSO_WM_UNIT_TYPE" val="i"/>
  <p:tag name="KSO_WM_UNIT_INDEX" val="1"/>
  <p:tag name="KSO_WM_UNIT_BK_DARK_LIGHT" val="2"/>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0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6.xml><?xml version="1.0" encoding="utf-8"?>
<p:tagLst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20180448"/>
</p:tagLst>
</file>

<file path=ppt/tags/tag107.xml><?xml version="1.0" encoding="utf-8"?>
<p:tagLst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20180448"/>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11.xml><?xml version="1.0" encoding="utf-8"?>
<p:tagLst xmlns:p="http://schemas.openxmlformats.org/presentationml/2006/main">
  <p:tag name="KSO_WM_TAG_VERSION" val="1.0"/>
  <p:tag name="KSO_WM_BEAUTIFY_FLAG" val="#wm#"/>
  <p:tag name="KSO_WM_COMBINE_RELATE_SLIDE_ID" val="background20177250_1"/>
  <p:tag name="KSO_WM_TEMPLATE_CATEGORY" val="custom"/>
  <p:tag name="KSO_WM_TEMPLATE_INDEX" val="20180448"/>
  <p:tag name="KSO_WM_TEMPLATE_SUBCATEGORY" val="combine"/>
  <p:tag name="KSO_WM_TEMPLATE_THUMBS_INDEX" val="1、4、5、6、11、12、18、24、29、32"/>
  <p:tag name="KSO_WM_TEMPLATE_MASTER_TYPE" val="1"/>
</p:tagLst>
</file>

<file path=ppt/tags/tag112.xml><?xml version="1.0" encoding="utf-8"?>
<p:tagLst xmlns:p="http://schemas.openxmlformats.org/presentationml/2006/main">
  <p:tag name="KSO_WM_TAG_VERSION" val="1.0"/>
  <p:tag name="KSO_WM_BEAUTIFY_FLAG" val="#wm#"/>
  <p:tag name="KSO_WM_UNIT_TYPE" val="a"/>
  <p:tag name="KSO_WM_UNIT_INDEX" val="1"/>
  <p:tag name="KSO_WM_UNIT_LAYERLEVEL" val="1"/>
  <p:tag name="KSO_WM_UNIT_VALUE" val="11"/>
  <p:tag name="KSO_WM_UNIT_ISCONTENTSTITLE" val="0"/>
  <p:tag name="KSO_WM_UNIT_HIGHLIGHT" val="0"/>
  <p:tag name="KSO_WM_UNIT_COMPATIBLE" val="0"/>
  <p:tag name="KSO_WM_UNIT_PRESET_TEXT" val="请在此输入章节标题"/>
  <p:tag name="KSO_WM_TEMPLATE_CATEGORY" val="custom"/>
  <p:tag name="KSO_WM_TEMPLATE_INDEX" val="20180448"/>
  <p:tag name="KSO_WM_UNIT_ID" val="custom20180448_11*a*1"/>
  <p:tag name="KSO_WM_UNIT_ISNUMDGMTITLE" val="0"/>
  <p:tag name="KSO_WM_UNIT_NOCLEAR" val="0"/>
  <p:tag name="KSO_WM_UNIT_DIAGRAM_ISNUMVISUAL" val="0"/>
  <p:tag name="KSO_WM_UNIT_DIAGRAM_ISREFERUNIT" val="0"/>
</p:tagLst>
</file>

<file path=ppt/tags/tag113.xml><?xml version="1.0" encoding="utf-8"?>
<p:tagLst xmlns:p="http://schemas.openxmlformats.org/presentationml/2006/main">
  <p:tag name="KSO_WM_TAG_VERSION" val="1.0"/>
  <p:tag name="KSO_WM_BEAUTIFY_FLAG" val="#wm#"/>
  <p:tag name="KSO_WM_UNIT_TYPE" val="f"/>
  <p:tag name="KSO_WM_UNIT_INDEX" val="1"/>
  <p:tag name="KSO_WM_UNIT_LAYERLEVEL" val="1"/>
  <p:tag name="KSO_WM_UNIT_VALUE" val="19"/>
  <p:tag name="KSO_WM_UNIT_HIGHLIGHT" val="0"/>
  <p:tag name="KSO_WM_UNIT_COMPATIBLE" val="0"/>
  <p:tag name="KSO_WM_UNIT_PRESET_TEXT_INDEX" val="2"/>
  <p:tag name="KSO_WM_UNIT_PRESET_TEXT_LEN" val="20"/>
  <p:tag name="KSO_WM_TEMPLATE_CATEGORY" val="custom"/>
  <p:tag name="KSO_WM_TEMPLATE_INDEX" val="20180448"/>
  <p:tag name="KSO_WM_UNIT_ID" val="custom20180448_11*f*1"/>
  <p:tag name="KSO_WM_UNIT_SUBTYPE" val="a"/>
  <p:tag name="KSO_WM_UNIT_NOCLEAR" val="0"/>
  <p:tag name="KSO_WM_UNIT_DIAGRAM_ISNUMVISUAL" val="0"/>
  <p:tag name="KSO_WM_UNIT_DIAGRAM_ISREFERUNIT" val="0"/>
</p:tagLst>
</file>

<file path=ppt/tags/tag114.xml><?xml version="1.0" encoding="utf-8"?>
<p:tagLst xmlns:p="http://schemas.openxmlformats.org/presentationml/2006/main">
  <p:tag name="KSO_WM_TAG_VERSION" val="1.0"/>
  <p:tag name="KSO_WM_SLIDE_ITEM_CNT" val="0"/>
  <p:tag name="KSO_WM_SLIDE_LAYOUT" val="a_e_f"/>
  <p:tag name="KSO_WM_SLIDE_LAYOUT_CNT" val="1_1_1"/>
  <p:tag name="KSO_WM_SLIDE_TYPE" val="sectionTitle"/>
  <p:tag name="KSO_WM_BEAUTIFY_FLAG" val="#wm#"/>
  <p:tag name="KSO_WM_COMBINE_RELATE_SLIDE_ID" val="background20177250_6"/>
  <p:tag name="KSO_WM_TEMPLATE_CATEGORY" val="custom"/>
  <p:tag name="KSO_WM_TEMPLATE_INDEX" val="20180448"/>
  <p:tag name="KSO_WM_SLIDE_ID" val="custom20180448_11"/>
  <p:tag name="KSO_WM_SLIDE_INDEX" val="11"/>
  <p:tag name="KSO_WM_TEMPLATE_SUBCATEGORY" val="0"/>
  <p:tag name="KSO_WM_TEMPLATE_MASTER_TYPE" val="1"/>
  <p:tag name="KSO_WM_TEMPLATE_COLOR_TYPE" val="0"/>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31306_3*l_h_i*1_1_1"/>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UNIT_LINE_FORE_SCHEMECOLOR_INDEX" val="5"/>
  <p:tag name="KSO_WM_DIAGRAM_MAX_ITEMCNT" val="6"/>
  <p:tag name="KSO_WM_DIAGRAM_MIN_ITEMCNT" val="2"/>
  <p:tag name="KSO_WM_DIAGRAM_VIRTUALLY_FRAME" val="{&quot;height&quot;:374.79992125984245,&quot;width&quot;:862.9855118110233}"/>
</p:tagLst>
</file>

<file path=ppt/tags/tag116.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31306_3*l_h_f*1_1_1"/>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UNIT_PRESET_TEXT" val="单击此处输入你的正文，文字是您思想的提炼。"/>
  <p:tag name="KSO_WM_DIAGRAM_MAX_ITEMCNT" val="6"/>
  <p:tag name="KSO_WM_DIAGRAM_MIN_ITEMCNT" val="2"/>
  <p:tag name="KSO_WM_DIAGRAM_VIRTUALLY_FRAME" val="{&quot;height&quot;:374.79992125984245,&quot;width&quot;:862.9855118110233}"/>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20231306_3*l_h_i*1_1_3"/>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UNIT_FILL_FORE_SCHEMECOLOR_INDEX" val="5"/>
  <p:tag name="KSO_WM_DIAGRAM_MAX_ITEMCNT" val="6"/>
  <p:tag name="KSO_WM_DIAGRAM_MIN_ITEMCNT" val="2"/>
  <p:tag name="KSO_WM_DIAGRAM_VIRTUALLY_FRAME" val="{&quot;height&quot;:374.79992125984245,&quot;width&quot;:862.9855118110233}"/>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ID" val="diagram20231306_3*l_h_i*1_1_2"/>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DIAGRAM_MAX_ITEMCNT" val="6"/>
  <p:tag name="KSO_WM_DIAGRAM_MIN_ITEMCNT" val="2"/>
  <p:tag name="KSO_WM_DIAGRAM_VIRTUALLY_FRAME" val="{&quot;height&quot;:374.79992125984245,&quot;width&quot;:862.9855118110233}"/>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31306_3*l_h_i*1_2_1"/>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UNIT_LINE_FORE_SCHEMECOLOR_INDEX" val="6"/>
  <p:tag name="KSO_WM_DIAGRAM_MAX_ITEMCNT" val="6"/>
  <p:tag name="KSO_WM_DIAGRAM_MIN_ITEMCNT" val="2"/>
  <p:tag name="KSO_WM_DIAGRAM_VIRTUALLY_FRAME" val="{&quot;height&quot;:374.79992125984245,&quot;width&quot;:862.9855118110233}"/>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31306_3*l_h_f*1_2_1"/>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UNIT_PRESET_TEXT" val="单击此处输入你的正文，文字是您思想的提炼。"/>
  <p:tag name="KSO_WM_DIAGRAM_MAX_ITEMCNT" val="6"/>
  <p:tag name="KSO_WM_DIAGRAM_MIN_ITEMCNT" val="2"/>
  <p:tag name="KSO_WM_DIAGRAM_VIRTUALLY_FRAME" val="{&quot;height&quot;:374.79992125984245,&quot;width&quot;:862.9855118110233}"/>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20231306_3*l_h_i*1_2_3"/>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UNIT_FILL_FORE_SCHEMECOLOR_INDEX" val="6"/>
  <p:tag name="KSO_WM_DIAGRAM_MAX_ITEMCNT" val="6"/>
  <p:tag name="KSO_WM_DIAGRAM_MIN_ITEMCNT" val="2"/>
  <p:tag name="KSO_WM_DIAGRAM_VIRTUALLY_FRAME" val="{&quot;height&quot;:374.79992125984245,&quot;width&quot;:862.9855118110233}"/>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2"/>
  <p:tag name="KSO_WM_UNIT_ID" val="diagram20231306_3*l_h_i*1_2_2"/>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DIAGRAM_MAX_ITEMCNT" val="6"/>
  <p:tag name="KSO_WM_DIAGRAM_MIN_ITEMCNT" val="2"/>
  <p:tag name="KSO_WM_DIAGRAM_VIRTUALLY_FRAME" val="{&quot;height&quot;:374.79992125984245,&quot;width&quot;:862.9855118110233}"/>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231306_3*l_h_i*1_3_1"/>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UNIT_LINE_FORE_SCHEMECOLOR_INDEX" val="7"/>
  <p:tag name="KSO_WM_DIAGRAM_MAX_ITEMCNT" val="6"/>
  <p:tag name="KSO_WM_DIAGRAM_MIN_ITEMCNT" val="2"/>
  <p:tag name="KSO_WM_DIAGRAM_VIRTUALLY_FRAME" val="{&quot;height&quot;:374.79992125984245,&quot;width&quot;:862.9855118110233}"/>
</p:tagLst>
</file>

<file path=ppt/tags/tag124.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31306_3*l_h_f*1_3_1"/>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UNIT_PRESET_TEXT" val="单击此处输入你的正文，文字是您思想的提炼。"/>
  <p:tag name="KSO_WM_DIAGRAM_MAX_ITEMCNT" val="6"/>
  <p:tag name="KSO_WM_DIAGRAM_MIN_ITEMCNT" val="2"/>
  <p:tag name="KSO_WM_DIAGRAM_VIRTUALLY_FRAME" val="{&quot;height&quot;:374.79992125984245,&quot;width&quot;:862.9855118110233}"/>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diagram20231306_3*l_h_i*1_3_3"/>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UNIT_FILL_FORE_SCHEMECOLOR_INDEX" val="7"/>
  <p:tag name="KSO_WM_DIAGRAM_MAX_ITEMCNT" val="6"/>
  <p:tag name="KSO_WM_DIAGRAM_MIN_ITEMCNT" val="2"/>
  <p:tag name="KSO_WM_DIAGRAM_VIRTUALLY_FRAME" val="{&quot;height&quot;:374.79992125984245,&quot;width&quot;:862.9855118110233}"/>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ID" val="diagram20231306_3*l_h_i*1_1_2"/>
  <p:tag name="KSO_WM_TEMPLATE_CATEGORY" val="diagram"/>
  <p:tag name="KSO_WM_TEMPLATE_INDEX" val="20231306"/>
  <p:tag name="KSO_WM_UNIT_LAYERLEVEL" val="1_1_1"/>
  <p:tag name="KSO_WM_TAG_VERSION" val="3.0"/>
  <p:tag name="KSO_WM_DIAGRAM_VERSION" val="3"/>
  <p:tag name="KSO_WM_DIAGRAM_COLOR_TEXT_CAN_REMOVE" val="n"/>
  <p:tag name="KSO_WM_BEAUTIFY_FLAG" val="#wm#"/>
  <p:tag name="KSO_WM_DIAGRAM_MAX_ITEMCNT" val="6"/>
  <p:tag name="KSO_WM_DIAGRAM_MIN_ITEMCNT" val="2"/>
  <p:tag name="KSO_WM_DIAGRAM_VIRTUALLY_FRAME" val="{&quot;height&quot;:374.79992125984245,&quot;width&quot;:862.9855118110233}"/>
</p:tagLst>
</file>

<file path=ppt/tags/tag127.xml><?xml version="1.0" encoding="utf-8"?>
<p:tagLst xmlns:p="http://schemas.openxmlformats.org/presentationml/2006/main">
  <p:tag name="KSO_WM_BEAUTIFY_FLAG" val="#wm#"/>
  <p:tag name="KSO_WM_TEMPLATE_CATEGORY" val="custom"/>
  <p:tag name="KSO_WM_TEMPLATE_INDEX" val="20180448"/>
</p:tagLst>
</file>

<file path=ppt/tags/tag128.xml><?xml version="1.0" encoding="utf-8"?>
<p:tagLst xmlns:p="http://schemas.openxmlformats.org/presentationml/2006/main">
  <p:tag name="KSO_WM_TAG_VERSION" val="1.0"/>
  <p:tag name="KSO_WM_BEAUTIFY_FLAG" val="#wm#"/>
  <p:tag name="KSO_WM_UNIT_TYPE" val="e"/>
  <p:tag name="KSO_WM_UNIT_INDEX" val="1"/>
  <p:tag name="KSO_WM_UNIT_LAYERLEVEL" val="1"/>
  <p:tag name="KSO_WM_UNIT_VALUE" val="1"/>
  <p:tag name="KSO_WM_UNIT_HIGHLIGHT" val="0"/>
  <p:tag name="KSO_WM_UNIT_COMPATIBLE" val="1"/>
  <p:tag name="KSO_WM_UNIT_PRESET_TEXT" val="01"/>
  <p:tag name="KSO_WM_TEMPLATE_CATEGORY" val="custom"/>
  <p:tag name="KSO_WM_TEMPLATE_INDEX" val="20180448"/>
  <p:tag name="KSO_WM_UNIT_ID" val="custom20180448_11*e*1"/>
  <p:tag name="KSO_WM_UNIT_NOCLEAR" val="0"/>
  <p:tag name="KSO_WM_UNIT_DIAGRAM_ISNUMVISUAL" val="0"/>
  <p:tag name="KSO_WM_UNIT_DIAGRAM_ISREFERUNIT" val="0"/>
</p:tagLst>
</file>

<file path=ppt/tags/tag129.xml><?xml version="1.0" encoding="utf-8"?>
<p:tagLst xmlns:p="http://schemas.openxmlformats.org/presentationml/2006/main">
  <p:tag name="KSO_WM_TAG_VERSION" val="1.0"/>
  <p:tag name="KSO_WM_BEAUTIFY_FLAG" val="#wm#"/>
  <p:tag name="KSO_WM_UNIT_TYPE" val="a"/>
  <p:tag name="KSO_WM_UNIT_INDEX" val="1"/>
  <p:tag name="KSO_WM_UNIT_LAYERLEVEL" val="1"/>
  <p:tag name="KSO_WM_UNIT_VALUE" val="11"/>
  <p:tag name="KSO_WM_UNIT_ISCONTENTSTITLE" val="0"/>
  <p:tag name="KSO_WM_UNIT_HIGHLIGHT" val="0"/>
  <p:tag name="KSO_WM_UNIT_COMPATIBLE" val="0"/>
  <p:tag name="KSO_WM_UNIT_PRESET_TEXT" val="请在此输入章节标题"/>
  <p:tag name="KSO_WM_TEMPLATE_CATEGORY" val="custom"/>
  <p:tag name="KSO_WM_TEMPLATE_INDEX" val="20180448"/>
  <p:tag name="KSO_WM_UNIT_ID" val="custom20180448_11*a*1"/>
  <p:tag name="KSO_WM_UNIT_ISNUMDGMTITLE" val="0"/>
  <p:tag name="KSO_WM_UNIT_NOCLEAR" val="0"/>
  <p:tag name="KSO_WM_UNIT_DIAGRAM_ISNUMVISUAL" val="0"/>
  <p:tag name="KSO_WM_UNIT_DIAGRAM_ISREFERUNIT" val="0"/>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TAG_VERSION" val="1.0"/>
  <p:tag name="KSO_WM_SLIDE_ITEM_CNT" val="0"/>
  <p:tag name="KSO_WM_SLIDE_LAYOUT" val="a_e_f"/>
  <p:tag name="KSO_WM_SLIDE_LAYOUT_CNT" val="1_1_1"/>
  <p:tag name="KSO_WM_SLIDE_TYPE" val="sectionTitle"/>
  <p:tag name="KSO_WM_BEAUTIFY_FLAG" val="#wm#"/>
  <p:tag name="KSO_WM_COMBINE_RELATE_SLIDE_ID" val="background20177250_6"/>
  <p:tag name="KSO_WM_TEMPLATE_CATEGORY" val="custom"/>
  <p:tag name="KSO_WM_TEMPLATE_INDEX" val="20180448"/>
  <p:tag name="KSO_WM_SLIDE_ID" val="custom20180448_11"/>
  <p:tag name="KSO_WM_SLIDE_INDEX" val="11"/>
  <p:tag name="KSO_WM_TEMPLATE_SUBCATEGORY" val="0"/>
  <p:tag name="KSO_WM_TEMPLATE_MASTER_TYPE" val="1"/>
  <p:tag name="KSO_WM_TEMPLATE_COLOR_TYPE" val="0"/>
</p:tagLst>
</file>

<file path=ppt/tags/tag131.xml><?xml version="1.0" encoding="utf-8"?>
<p:tagLst xmlns:p="http://schemas.openxmlformats.org/presentationml/2006/main">
  <p:tag name="KSO_WM_BEAUTIFY_FLAG" val="#wm#"/>
  <p:tag name="KSO_WM_UNIT_HIGHLIGHT" val="0"/>
  <p:tag name="KSO_WM_UNIT_COMPATIBLE" val="0"/>
  <p:tag name="KSO_WM_UNIT_DIAGRAM_ISNUMVISUAL" val="0"/>
  <p:tag name="KSO_WM_UNIT_DIAGRAM_ISREFERUNIT" val="0"/>
  <p:tag name="KSO_WM_DIAGRAM_GROUP_CODE" val="m1-1"/>
  <p:tag name="KSO_WM_UNIT_ID" val="diagram20231068_2*m_h_i*1_1_1"/>
  <p:tag name="KSO_WM_TEMPLATE_CATEGORY" val="diagram"/>
  <p:tag name="KSO_WM_TEMPLATE_INDEX" val="20231068"/>
  <p:tag name="KSO_WM_UNIT_LAYERLEVEL" val="1_1_1"/>
  <p:tag name="KSO_WM_TAG_VERSION" val="3.0"/>
  <p:tag name="KSO_WM_DIAGRAM_VERSION" val="3"/>
  <p:tag name="KSO_WM_DIAGRAM_COLOR_TRICK" val="2"/>
  <p:tag name="KSO_WM_DIAGRAM_COLOR_TEXT_CAN_REMOVE" val="n"/>
  <p:tag name="KSO_WM_UNIT_SUBTYPE" val="d"/>
  <p:tag name="KSO_WM_UNIT_TYPE" val="m_h_i"/>
  <p:tag name="KSO_WM_UNIT_INDEX" val="1_1_1"/>
  <p:tag name="KSO_WM_UNIT_PRESET_TEXT" val="01"/>
  <p:tag name="KSO_WM_UNIT_FILL_FORE_SCHEMECOLOR_INDEX" val="5"/>
  <p:tag name="KSO_WM_DIAGRAM_MAX_ITEMCNT" val="6"/>
  <p:tag name="KSO_WM_DIAGRAM_MIN_ITEMCNT" val="2"/>
  <p:tag name="KSO_WM_DIAGRAM_VIRTUALLY_FRAME" val="{&quot;height&quot;:305,&quot;width&quot;:845.0999999999999}"/>
</p:tagLst>
</file>

<file path=ppt/tags/tag132.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m_h_a"/>
  <p:tag name="KSO_WM_UNIT_INDEX" val="1_1_1"/>
  <p:tag name="KSO_WM_UNIT_ID" val="diagram20231068_2*m_h_a*1_1_1"/>
  <p:tag name="KSO_WM_TEMPLATE_CATEGORY" val="diagram"/>
  <p:tag name="KSO_WM_TEMPLATE_INDEX" val="20231068"/>
  <p:tag name="KSO_WM_UNIT_LAYERLEVEL" val="1_1_1"/>
  <p:tag name="KSO_WM_TAG_VERSION" val="3.0"/>
  <p:tag name="KSO_WM_BEAUTIFY_FLAG" val="#wm#"/>
  <p:tag name="KSO_WM_DIAGRAM_GROUP_CODE" val="m1-1"/>
  <p:tag name="KSO_WM_DIAGRAM_VERSION" val="3"/>
  <p:tag name="KSO_WM_DIAGRAM_COLOR_TRICK" val="2"/>
  <p:tag name="KSO_WM_DIAGRAM_COLOR_TEXT_CAN_REMOVE" val="n"/>
  <p:tag name="KSO_WM_UNIT_VALUE" val="22"/>
  <p:tag name="KSO_WM_UNIT_PRESET_TEXT" val="添加标题"/>
  <p:tag name="KSO_WM_UNIT_TEXT_FILL_FORE_SCHEMECOLOR_INDEX" val="5"/>
  <p:tag name="KSO_WM_DIAGRAM_MAX_ITEMCNT" val="6"/>
  <p:tag name="KSO_WM_DIAGRAM_MIN_ITEMCNT" val="2"/>
  <p:tag name="KSO_WM_DIAGRAM_VIRTUALLY_FRAME" val="{&quot;height&quot;:305,&quot;width&quot;:845.0999999999999}"/>
</p:tagLst>
</file>

<file path=ppt/tags/tag133.xml><?xml version="1.0" encoding="utf-8"?>
<p:tagLst xmlns:p="http://schemas.openxmlformats.org/presentationml/2006/main">
  <p:tag name="KSO_WM_BEAUTIFY_FLAG" val="#wm#"/>
  <p:tag name="KSO_WM_UNIT_HIGHLIGHT" val="0"/>
  <p:tag name="KSO_WM_UNIT_COMPATIBLE" val="0"/>
  <p:tag name="KSO_WM_UNIT_DIAGRAM_ISNUMVISUAL" val="0"/>
  <p:tag name="KSO_WM_UNIT_DIAGRAM_ISREFERUNIT" val="0"/>
  <p:tag name="KSO_WM_DIAGRAM_GROUP_CODE" val="m1-1"/>
  <p:tag name="KSO_WM_UNIT_ID" val="diagram20231068_2*m_h_i*1_3_1"/>
  <p:tag name="KSO_WM_TEMPLATE_CATEGORY" val="diagram"/>
  <p:tag name="KSO_WM_TEMPLATE_INDEX" val="20231068"/>
  <p:tag name="KSO_WM_UNIT_LAYERLEVEL" val="1_1_1"/>
  <p:tag name="KSO_WM_TAG_VERSION" val="3.0"/>
  <p:tag name="KSO_WM_DIAGRAM_VERSION" val="3"/>
  <p:tag name="KSO_WM_DIAGRAM_COLOR_TRICK" val="2"/>
  <p:tag name="KSO_WM_DIAGRAM_COLOR_TEXT_CAN_REMOVE" val="n"/>
  <p:tag name="KSO_WM_UNIT_SUBTYPE" val="d"/>
  <p:tag name="KSO_WM_UNIT_TYPE" val="m_h_i"/>
  <p:tag name="KSO_WM_UNIT_INDEX" val="1_3_1"/>
  <p:tag name="KSO_WM_UNIT_PRESET_TEXT" val="03"/>
  <p:tag name="KSO_WM_UNIT_FILL_FORE_SCHEMECOLOR_INDEX" val="5"/>
  <p:tag name="KSO_WM_DIAGRAM_MAX_ITEMCNT" val="6"/>
  <p:tag name="KSO_WM_DIAGRAM_MIN_ITEMCNT" val="2"/>
  <p:tag name="KSO_WM_DIAGRAM_VIRTUALLY_FRAME" val="{&quot;height&quot;:305,&quot;width&quot;:845.0999999999999}"/>
</p:tagLst>
</file>

<file path=ppt/tags/tag134.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m_h_a"/>
  <p:tag name="KSO_WM_UNIT_INDEX" val="1_2_1"/>
  <p:tag name="KSO_WM_UNIT_ID" val="diagram20231068_2*m_h_a*1_2_1"/>
  <p:tag name="KSO_WM_TEMPLATE_CATEGORY" val="diagram"/>
  <p:tag name="KSO_WM_TEMPLATE_INDEX" val="20231068"/>
  <p:tag name="KSO_WM_UNIT_LAYERLEVEL" val="1_1_1"/>
  <p:tag name="KSO_WM_TAG_VERSION" val="3.0"/>
  <p:tag name="KSO_WM_BEAUTIFY_FLAG" val="#wm#"/>
  <p:tag name="KSO_WM_DIAGRAM_GROUP_CODE" val="m1-1"/>
  <p:tag name="KSO_WM_DIAGRAM_VERSION" val="3"/>
  <p:tag name="KSO_WM_DIAGRAM_COLOR_TRICK" val="2"/>
  <p:tag name="KSO_WM_DIAGRAM_COLOR_TEXT_CAN_REMOVE" val="n"/>
  <p:tag name="KSO_WM_UNIT_PRESET_TEXT" val="添加标题"/>
  <p:tag name="KSO_WM_UNIT_TEXT_FILL_FORE_SCHEMECOLOR_INDEX" val="8"/>
  <p:tag name="KSO_WM_DIAGRAM_MAX_ITEMCNT" val="6"/>
  <p:tag name="KSO_WM_DIAGRAM_MIN_ITEMCNT" val="2"/>
  <p:tag name="KSO_WM_DIAGRAM_VIRTUALLY_FRAME" val="{&quot;height&quot;:305,&quot;width&quot;:845.0999999999999}"/>
</p:tagLst>
</file>

<file path=ppt/tags/tag135.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m_h_a"/>
  <p:tag name="KSO_WM_UNIT_INDEX" val="1_3_1"/>
  <p:tag name="KSO_WM_UNIT_ID" val="diagram20231068_2*m_h_a*1_3_1"/>
  <p:tag name="KSO_WM_TEMPLATE_CATEGORY" val="diagram"/>
  <p:tag name="KSO_WM_TEMPLATE_INDEX" val="20231068"/>
  <p:tag name="KSO_WM_UNIT_LAYERLEVEL" val="1_1_1"/>
  <p:tag name="KSO_WM_TAG_VERSION" val="3.0"/>
  <p:tag name="KSO_WM_BEAUTIFY_FLAG" val="#wm#"/>
  <p:tag name="KSO_WM_DIAGRAM_GROUP_CODE" val="m1-1"/>
  <p:tag name="KSO_WM_DIAGRAM_VERSION" val="3"/>
  <p:tag name="KSO_WM_DIAGRAM_COLOR_TRICK" val="2"/>
  <p:tag name="KSO_WM_DIAGRAM_COLOR_TEXT_CAN_REMOVE" val="n"/>
  <p:tag name="KSO_WM_UNIT_PRESET_TEXT" val="添加标题"/>
  <p:tag name="KSO_WM_UNIT_TEXT_FILL_FORE_SCHEMECOLOR_INDEX" val="5"/>
  <p:tag name="KSO_WM_DIAGRAM_MAX_ITEMCNT" val="6"/>
  <p:tag name="KSO_WM_DIAGRAM_MIN_ITEMCNT" val="2"/>
  <p:tag name="KSO_WM_DIAGRAM_VIRTUALLY_FRAME" val="{&quot;height&quot;:305,&quot;width&quot;:845.0999999999999}"/>
</p:tagLst>
</file>

<file path=ppt/tags/tag136.xml><?xml version="1.0" encoding="utf-8"?>
<p:tagLst xmlns:p="http://schemas.openxmlformats.org/presentationml/2006/main">
  <p:tag name="KSO_WM_BEAUTIFY_FLAG" val=""/>
  <p:tag name="KSO_WM_UNIT_HIGHLIGHT" val="0"/>
  <p:tag name="KSO_WM_UNIT_COMPATIBLE" val="0"/>
  <p:tag name="KSO_WM_UNIT_DIAGRAM_ISNUMVISUAL" val="0"/>
  <p:tag name="KSO_WM_UNIT_DIAGRAM_ISREFERUNIT" val="0"/>
  <p:tag name="KSO_WM_DIAGRAM_GROUP_CODE" val="m1-1"/>
  <p:tag name="KSO_WM_UNIT_ID" val="diagram20231068_2*m_h_i*1_1_1"/>
  <p:tag name="KSO_WM_TEMPLATE_CATEGORY" val="diagram"/>
  <p:tag name="KSO_WM_TEMPLATE_INDEX" val="20231068"/>
  <p:tag name="KSO_WM_UNIT_LAYERLEVEL" val="1_1_1"/>
  <p:tag name="KSO_WM_TAG_VERSION" val="3.0"/>
  <p:tag name="KSO_WM_DIAGRAM_VERSION" val="3"/>
  <p:tag name="KSO_WM_DIAGRAM_COLOR_TRICK" val="2"/>
  <p:tag name="KSO_WM_DIAGRAM_COLOR_TEXT_CAN_REMOVE" val="n"/>
  <p:tag name="KSO_WM_UNIT_SUBTYPE" val="d"/>
  <p:tag name="KSO_WM_UNIT_TYPE" val="m_h_i"/>
  <p:tag name="KSO_WM_UNIT_INDEX" val="1_1_1"/>
  <p:tag name="KSO_WM_UNIT_PRESET_TEXT" val="01"/>
  <p:tag name="KSO_WM_UNIT_FILL_FORE_SCHEMECOLOR_INDEX" val="5"/>
  <p:tag name="KSO_WM_DIAGRAM_MAX_ITEMCNT" val="6"/>
  <p:tag name="KSO_WM_DIAGRAM_MIN_ITEMCNT" val="2"/>
  <p:tag name="KSO_WM_DIAGRAM_VIRTUALLY_FRAME" val="{&quot;height&quot;:305,&quot;width&quot;:845.0999999999999}"/>
</p:tagLst>
</file>

<file path=ppt/tags/tag137.xml><?xml version="1.0" encoding="utf-8"?>
<p:tagLst xmlns:p="http://schemas.openxmlformats.org/presentationml/2006/main">
  <p:tag name="KSO_WM_BEAUTIFY_FLAG" val=""/>
  <p:tag name="KSO_WM_UNIT_HIGHLIGHT" val="0"/>
  <p:tag name="KSO_WM_UNIT_COMPATIBLE" val="0"/>
  <p:tag name="KSO_WM_UNIT_DIAGRAM_ISNUMVISUAL" val="0"/>
  <p:tag name="KSO_WM_UNIT_DIAGRAM_ISREFERUNIT" val="0"/>
  <p:tag name="KSO_WM_DIAGRAM_GROUP_CODE" val="m1-1"/>
  <p:tag name="KSO_WM_UNIT_ID" val="diagram20231068_2*m_h_i*1_3_1"/>
  <p:tag name="KSO_WM_TEMPLATE_CATEGORY" val="diagram"/>
  <p:tag name="KSO_WM_TEMPLATE_INDEX" val="20231068"/>
  <p:tag name="KSO_WM_UNIT_LAYERLEVEL" val="1_1_1"/>
  <p:tag name="KSO_WM_TAG_VERSION" val="3.0"/>
  <p:tag name="KSO_WM_DIAGRAM_VERSION" val="3"/>
  <p:tag name="KSO_WM_DIAGRAM_COLOR_TRICK" val="2"/>
  <p:tag name="KSO_WM_DIAGRAM_COLOR_TEXT_CAN_REMOVE" val="n"/>
  <p:tag name="KSO_WM_UNIT_SUBTYPE" val="d"/>
  <p:tag name="KSO_WM_UNIT_TYPE" val="m_h_i"/>
  <p:tag name="KSO_WM_UNIT_INDEX" val="1_3_1"/>
  <p:tag name="KSO_WM_UNIT_PRESET_TEXT" val="03"/>
  <p:tag name="KSO_WM_UNIT_FILL_FORE_SCHEMECOLOR_INDEX" val="5"/>
  <p:tag name="KSO_WM_DIAGRAM_MAX_ITEMCNT" val="6"/>
  <p:tag name="KSO_WM_DIAGRAM_MIN_ITEMCNT" val="2"/>
  <p:tag name="KSO_WM_DIAGRAM_VIRTUALLY_FRAME" val="{&quot;height&quot;:305,&quot;width&quot;:845.0999999999999}"/>
</p:tagLst>
</file>

<file path=ppt/tags/tag138.xml><?xml version="1.0" encoding="utf-8"?>
<p:tagLst xmlns:p="http://schemas.openxmlformats.org/presentationml/2006/main">
  <p:tag name="KSO_WM_BEAUTIFY_FLAG" val=""/>
  <p:tag name="KSO_WM_UNIT_HIGHLIGHT" val="0"/>
  <p:tag name="KSO_WM_UNIT_COMPATIBLE" val="0"/>
  <p:tag name="KSO_WM_UNIT_DIAGRAM_ISNUMVISUAL" val="0"/>
  <p:tag name="KSO_WM_UNIT_DIAGRAM_ISREFERUNIT" val="0"/>
  <p:tag name="KSO_WM_DIAGRAM_GROUP_CODE" val="m1-1"/>
  <p:tag name="KSO_WM_UNIT_ID" val="diagram20231068_2*m_h_i*1_3_1"/>
  <p:tag name="KSO_WM_TEMPLATE_CATEGORY" val="diagram"/>
  <p:tag name="KSO_WM_TEMPLATE_INDEX" val="20231068"/>
  <p:tag name="KSO_WM_UNIT_LAYERLEVEL" val="1_1_1"/>
  <p:tag name="KSO_WM_TAG_VERSION" val="3.0"/>
  <p:tag name="KSO_WM_DIAGRAM_VERSION" val="3"/>
  <p:tag name="KSO_WM_DIAGRAM_COLOR_TRICK" val="2"/>
  <p:tag name="KSO_WM_DIAGRAM_COLOR_TEXT_CAN_REMOVE" val="n"/>
  <p:tag name="KSO_WM_UNIT_SUBTYPE" val="d"/>
  <p:tag name="KSO_WM_UNIT_TYPE" val="m_h_i"/>
  <p:tag name="KSO_WM_UNIT_INDEX" val="1_3_1"/>
  <p:tag name="KSO_WM_UNIT_PRESET_TEXT" val="03"/>
  <p:tag name="KSO_WM_UNIT_FILL_FORE_SCHEMECOLOR_INDEX" val="5"/>
  <p:tag name="KSO_WM_DIAGRAM_MAX_ITEMCNT" val="6"/>
  <p:tag name="KSO_WM_DIAGRAM_MIN_ITEMCNT" val="2"/>
  <p:tag name="KSO_WM_DIAGRAM_VIRTUALLY_FRAME" val="{&quot;height&quot;:305,&quot;width&quot;:845.0999999999999}"/>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BEAUTIFY_FLAG" val="#wm#"/>
  <p:tag name="KSO_WM_TEMPLATE_CATEGORY" val="custom"/>
  <p:tag name="KSO_WM_TEMPLATE_INDEX" val="20180448"/>
</p:tagLst>
</file>

<file path=ppt/tags/tag141.xml><?xml version="1.0" encoding="utf-8"?>
<p:tagLst xmlns:p="http://schemas.openxmlformats.org/presentationml/2006/main">
  <p:tag name="KSO_WM_TAG_VERSION" val="1.0"/>
  <p:tag name="KSO_WM_BEAUTIFY_FLAG" val="#wm#"/>
  <p:tag name="KSO_WM_UNIT_TYPE" val="n_h_i"/>
  <p:tag name="KSO_WM_UNIT_INDEX" val="1_1_1"/>
  <p:tag name="KSO_WM_UNIT_LAYERLEVEL" val="1_1_1"/>
  <p:tag name="KSO_WM_TEMPLATE_CATEGORY" val="custom"/>
  <p:tag name="KSO_WM_TEMPLATE_INDEX" val="20180448"/>
  <p:tag name="KSO_WM_DIAGRAM_GROUP_CODE" val="n1-1"/>
  <p:tag name="KSO_WM_UNIT_ID" val="custom20180448_28*n_h_i*1_1_1"/>
  <p:tag name="KSO_WM_UNIT_HIGHLIGHT" val="0"/>
  <p:tag name="KSO_WM_UNIT_COMPATIBLE" val="0"/>
  <p:tag name="KSO_WM_UNIT_DIAGRAM_ISNUMVISUAL" val="0"/>
  <p:tag name="KSO_WM_UNIT_DIAGRAM_ISREFERUNIT" val="0"/>
  <p:tag name="KSO_WM_UNIT_FILL_FORE_SCHEMECOLOR_INDEX" val="5"/>
  <p:tag name="KSO_WM_UNIT_FILL_TYPE" val="1"/>
  <p:tag name="KSO_WM_UNIT_USESOURCEFORMAT_APPLY" val="1"/>
</p:tagLst>
</file>

<file path=ppt/tags/tag142.xml><?xml version="1.0" encoding="utf-8"?>
<p:tagLst xmlns:p="http://schemas.openxmlformats.org/presentationml/2006/main">
  <p:tag name="KSO_WM_TAG_VERSION" val="1.0"/>
  <p:tag name="KSO_WM_BEAUTIFY_FLAG" val="#wm#"/>
  <p:tag name="KSO_WM_UNIT_TYPE" val="n_h_i"/>
  <p:tag name="KSO_WM_UNIT_INDEX" val="1_1_2"/>
  <p:tag name="KSO_WM_UNIT_LAYERLEVEL" val="1_1_1"/>
  <p:tag name="KSO_WM_TEMPLATE_CATEGORY" val="custom"/>
  <p:tag name="KSO_WM_TEMPLATE_INDEX" val="20180448"/>
  <p:tag name="KSO_WM_DIAGRAM_GROUP_CODE" val="n1-1"/>
  <p:tag name="KSO_WM_UNIT_ID" val="custom20180448_28*n_h_i*1_1_2"/>
  <p:tag name="KSO_WM_UNIT_HIGHLIGHT" val="0"/>
  <p:tag name="KSO_WM_UNIT_COMPATIBLE" val="0"/>
  <p:tag name="KSO_WM_UNIT_DIAGRAM_ISNUMVISUAL" val="0"/>
  <p:tag name="KSO_WM_UNIT_DIAGRAM_ISREFERUNIT" val="0"/>
  <p:tag name="KSO_WM_UNIT_TEXT_FILL_FORE_SCHEMECOLOR_INDEX" val="14"/>
  <p:tag name="KSO_WM_UNIT_TEXT_FILL_TYPE" val="1"/>
  <p:tag name="KSO_WM_UNIT_USESOURCEFORMAT_APPLY" val="1"/>
</p:tagLst>
</file>

<file path=ppt/tags/tag143.xml><?xml version="1.0" encoding="utf-8"?>
<p:tagLst xmlns:p="http://schemas.openxmlformats.org/presentationml/2006/main">
  <p:tag name="KSO_WM_TAG_VERSION" val="1.0"/>
  <p:tag name="KSO_WM_BEAUTIFY_FLAG" val="#wm#"/>
  <p:tag name="KSO_WM_UNIT_TYPE" val="n_h_h_i"/>
  <p:tag name="KSO_WM_UNIT_INDEX" val="1_2_3_1"/>
  <p:tag name="KSO_WM_UNIT_LAYERLEVEL" val="1_1_1_1"/>
  <p:tag name="KSO_WM_TEMPLATE_CATEGORY" val="custom"/>
  <p:tag name="KSO_WM_TEMPLATE_INDEX" val="20180448"/>
  <p:tag name="KSO_WM_DIAGRAM_GROUP_CODE" val="n1-1"/>
  <p:tag name="KSO_WM_UNIT_ID" val="custom20180448_28*n_h_h_i*1_2_3_1"/>
  <p:tag name="KSO_WM_UNIT_HIGHLIGHT" val="0"/>
  <p:tag name="KSO_WM_UNIT_COMPATIBLE" val="0"/>
  <p:tag name="KSO_WM_UNIT_DIAGRAM_ISNUMVISUAL" val="0"/>
  <p:tag name="KSO_WM_UNIT_DIAGRAM_ISREFERUNIT" val="0"/>
  <p:tag name="KSO_WM_UNIT_FILL_FORE_SCHEMECOLOR_INDEX" val="7"/>
  <p:tag name="KSO_WM_UNIT_FILL_TYPE" val="1"/>
  <p:tag name="KSO_WM_UNIT_USESOURCEFORMAT_APPLY" val="1"/>
</p:tagLst>
</file>

<file path=ppt/tags/tag144.xml><?xml version="1.0" encoding="utf-8"?>
<p:tagLst xmlns:p="http://schemas.openxmlformats.org/presentationml/2006/main">
  <p:tag name="KSO_WM_TAG_VERSION" val="1.0"/>
  <p:tag name="KSO_WM_BEAUTIFY_FLAG" val="#wm#"/>
  <p:tag name="KSO_WM_UNIT_TYPE" val="n_h_h_i"/>
  <p:tag name="KSO_WM_UNIT_INDEX" val="1_2_4_1"/>
  <p:tag name="KSO_WM_UNIT_LAYERLEVEL" val="1_1_1_1"/>
  <p:tag name="KSO_WM_TEMPLATE_CATEGORY" val="custom"/>
  <p:tag name="KSO_WM_TEMPLATE_INDEX" val="20180448"/>
  <p:tag name="KSO_WM_DIAGRAM_GROUP_CODE" val="n1-1"/>
  <p:tag name="KSO_WM_UNIT_ID" val="custom20180448_28*n_h_h_i*1_2_4_1"/>
  <p:tag name="KSO_WM_UNIT_HIGHLIGHT" val="0"/>
  <p:tag name="KSO_WM_UNIT_COMPATIBLE" val="0"/>
  <p:tag name="KSO_WM_UNIT_DIAGRAM_ISNUMVISUAL" val="0"/>
  <p:tag name="KSO_WM_UNIT_DIAGRAM_ISREFERUNIT" val="0"/>
  <p:tag name="KSO_WM_UNIT_FILL_FORE_SCHEMECOLOR_INDEX" val="7"/>
  <p:tag name="KSO_WM_UNIT_FILL_TYPE" val="1"/>
  <p:tag name="KSO_WM_UNIT_USESOURCEFORMAT_APPLY" val="1"/>
</p:tagLst>
</file>

<file path=ppt/tags/tag145.xml><?xml version="1.0" encoding="utf-8"?>
<p:tagLst xmlns:p="http://schemas.openxmlformats.org/presentationml/2006/main">
  <p:tag name="KSO_WM_TAG_VERSION" val="1.0"/>
  <p:tag name="KSO_WM_BEAUTIFY_FLAG" val="#wm#"/>
  <p:tag name="KSO_WM_UNIT_TYPE" val="n_h_h_i"/>
  <p:tag name="KSO_WM_UNIT_INDEX" val="1_2_5_1"/>
  <p:tag name="KSO_WM_UNIT_LAYERLEVEL" val="1_1_1_1"/>
  <p:tag name="KSO_WM_TEMPLATE_CATEGORY" val="custom"/>
  <p:tag name="KSO_WM_TEMPLATE_INDEX" val="20180448"/>
  <p:tag name="KSO_WM_DIAGRAM_GROUP_CODE" val="n1-1"/>
  <p:tag name="KSO_WM_UNIT_ID" val="custom20180448_28*n_h_h_i*1_2_5_1"/>
  <p:tag name="KSO_WM_UNIT_HIGHLIGHT" val="0"/>
  <p:tag name="KSO_WM_UNIT_COMPATIBLE" val="0"/>
  <p:tag name="KSO_WM_UNIT_DIAGRAM_ISNUMVISUAL" val="0"/>
  <p:tag name="KSO_WM_UNIT_DIAGRAM_ISREFERUNIT" val="0"/>
  <p:tag name="KSO_WM_UNIT_FILL_FORE_SCHEMECOLOR_INDEX" val="7"/>
  <p:tag name="KSO_WM_UNIT_FILL_TYPE" val="1"/>
  <p:tag name="KSO_WM_UNIT_USESOURCEFORMAT_APPLY" val="1"/>
</p:tagLst>
</file>

<file path=ppt/tags/tag146.xml><?xml version="1.0" encoding="utf-8"?>
<p:tagLst xmlns:p="http://schemas.openxmlformats.org/presentationml/2006/main">
  <p:tag name="KSO_WM_TAG_VERSION" val="1.0"/>
  <p:tag name="KSO_WM_BEAUTIFY_FLAG" val="#wm#"/>
  <p:tag name="KSO_WM_UNIT_TYPE" val="n_h_h_i"/>
  <p:tag name="KSO_WM_UNIT_INDEX" val="1_2_1_1"/>
  <p:tag name="KSO_WM_UNIT_LAYERLEVEL" val="1_1_1_1"/>
  <p:tag name="KSO_WM_TEMPLATE_CATEGORY" val="custom"/>
  <p:tag name="KSO_WM_TEMPLATE_INDEX" val="20180448"/>
  <p:tag name="KSO_WM_DIAGRAM_GROUP_CODE" val="n1-1"/>
  <p:tag name="KSO_WM_UNIT_ID" val="custom20180448_28*n_h_h_i*1_2_1_1"/>
  <p:tag name="KSO_WM_UNIT_HIGHLIGHT" val="0"/>
  <p:tag name="KSO_WM_UNIT_COMPATIBLE" val="0"/>
  <p:tag name="KSO_WM_UNIT_DIAGRAM_ISNUMVISUAL" val="0"/>
  <p:tag name="KSO_WM_UNIT_DIAGRAM_ISREFERUNIT" val="0"/>
  <p:tag name="KSO_WM_UNIT_FILL_FORE_SCHEMECOLOR_INDEX" val="7"/>
  <p:tag name="KSO_WM_UNIT_FILL_TYPE" val="1"/>
  <p:tag name="KSO_WM_UNIT_USESOURCEFORMAT_APPLY" val="1"/>
</p:tagLst>
</file>

<file path=ppt/tags/tag147.xml><?xml version="1.0" encoding="utf-8"?>
<p:tagLst xmlns:p="http://schemas.openxmlformats.org/presentationml/2006/main">
  <p:tag name="KSO_WM_TAG_VERSION" val="1.0"/>
  <p:tag name="KSO_WM_BEAUTIFY_FLAG" val="#wm#"/>
  <p:tag name="KSO_WM_UNIT_TYPE" val="n_h_h_i"/>
  <p:tag name="KSO_WM_UNIT_INDEX" val="1_2_2_1"/>
  <p:tag name="KSO_WM_UNIT_LAYERLEVEL" val="1_1_1_1"/>
  <p:tag name="KSO_WM_TEMPLATE_CATEGORY" val="custom"/>
  <p:tag name="KSO_WM_TEMPLATE_INDEX" val="20180448"/>
  <p:tag name="KSO_WM_DIAGRAM_GROUP_CODE" val="n1-1"/>
  <p:tag name="KSO_WM_UNIT_ID" val="custom20180448_28*n_h_h_i*1_2_2_1"/>
  <p:tag name="KSO_WM_UNIT_HIGHLIGHT" val="0"/>
  <p:tag name="KSO_WM_UNIT_COMPATIBLE" val="0"/>
  <p:tag name="KSO_WM_UNIT_DIAGRAM_ISNUMVISUAL" val="0"/>
  <p:tag name="KSO_WM_UNIT_DIAGRAM_ISREFERUNIT" val="0"/>
  <p:tag name="KSO_WM_UNIT_FILL_FORE_SCHEMECOLOR_INDEX" val="7"/>
  <p:tag name="KSO_WM_UNIT_FILL_TYPE" val="1"/>
  <p:tag name="KSO_WM_UNIT_USESOURCEFORMAT_APPLY" val="1"/>
</p:tagLst>
</file>

<file path=ppt/tags/tag148.xml><?xml version="1.0" encoding="utf-8"?>
<p:tagLst xmlns:p="http://schemas.openxmlformats.org/presentationml/2006/main">
  <p:tag name="KSO_WM_TAG_VERSION" val="1.0"/>
  <p:tag name="KSO_WM_BEAUTIFY_FLAG" val="#wm#"/>
  <p:tag name="KSO_WM_UNIT_TYPE" val="n_h_h_a"/>
  <p:tag name="KSO_WM_UNIT_INDEX" val="1_2_1_1"/>
  <p:tag name="KSO_WM_UNIT_LAYERLEVEL" val="1_1_1_1"/>
  <p:tag name="KSO_WM_UNIT_VALUE" val="10"/>
  <p:tag name="KSO_WM_UNIT_HIGHLIGHT" val="0"/>
  <p:tag name="KSO_WM_UNIT_COMPATIBLE" val="0"/>
  <p:tag name="KSO_WM_UNIT_PRESET_TEXT_INDEX" val="4"/>
  <p:tag name="KSO_WM_UNIT_PRESET_TEXT_LEN" val="12"/>
  <p:tag name="KSO_WM_TEMPLATE_CATEGORY" val="custom"/>
  <p:tag name="KSO_WM_TEMPLATE_INDEX" val="20180448"/>
  <p:tag name="KSO_WM_DIAGRAM_GROUP_CODE" val="n1-1"/>
  <p:tag name="KSO_WM_UNIT_ID" val="custom20180448_28*n_h_h_a*1_2_1_1"/>
  <p:tag name="KSO_WM_UNIT_ISCONTENTSTITLE" val="0"/>
  <p:tag name="KSO_WM_UNIT_ISNUMDGMTITLE" val="0"/>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49.xml><?xml version="1.0" encoding="utf-8"?>
<p:tagLst xmlns:p="http://schemas.openxmlformats.org/presentationml/2006/main">
  <p:tag name="KSO_WM_TAG_VERSION" val="1.0"/>
  <p:tag name="KSO_WM_BEAUTIFY_FLAG" val="#wm#"/>
  <p:tag name="KSO_WM_UNIT_TYPE" val="n_h_h_f"/>
  <p:tag name="KSO_WM_UNIT_INDEX" val="1_2_1_1"/>
  <p:tag name="KSO_WM_UNIT_LAYERLEVEL" val="1_1_1_1"/>
  <p:tag name="KSO_WM_UNIT_VALUE" val="20"/>
  <p:tag name="KSO_WM_UNIT_HIGHLIGHT" val="0"/>
  <p:tag name="KSO_WM_UNIT_COMPATIBLE" val="0"/>
  <p:tag name="KSO_WM_UNIT_PRESET_TEXT_INDEX" val="4"/>
  <p:tag name="KSO_WM_UNIT_PRESET_TEXT_LEN" val="24"/>
  <p:tag name="KSO_WM_TEMPLATE_CATEGORY" val="custom"/>
  <p:tag name="KSO_WM_TEMPLATE_INDEX" val="20180448"/>
  <p:tag name="KSO_WM_DIAGRAM_GROUP_CODE" val="n1-1"/>
  <p:tag name="KSO_WM_UNIT_ID" val="custom20180448_28*n_h_h_f*1_2_1_1"/>
  <p:tag name="KSO_WM_UNIT_SUBTYPE" val="a"/>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TAG_VERSION" val="1.0"/>
  <p:tag name="KSO_WM_BEAUTIFY_FLAG" val="#wm#"/>
  <p:tag name="KSO_WM_UNIT_TYPE" val="n_h_h_a"/>
  <p:tag name="KSO_WM_UNIT_INDEX" val="1_2_2_1"/>
  <p:tag name="KSO_WM_UNIT_LAYERLEVEL" val="1_1_1_1"/>
  <p:tag name="KSO_WM_UNIT_VALUE" val="10"/>
  <p:tag name="KSO_WM_UNIT_HIGHLIGHT" val="0"/>
  <p:tag name="KSO_WM_UNIT_COMPATIBLE" val="0"/>
  <p:tag name="KSO_WM_UNIT_PRESET_TEXT_INDEX" val="4"/>
  <p:tag name="KSO_WM_UNIT_PRESET_TEXT_LEN" val="12"/>
  <p:tag name="KSO_WM_TEMPLATE_CATEGORY" val="custom"/>
  <p:tag name="KSO_WM_TEMPLATE_INDEX" val="20180448"/>
  <p:tag name="KSO_WM_DIAGRAM_GROUP_CODE" val="n1-1"/>
  <p:tag name="KSO_WM_UNIT_ID" val="custom20180448_28*n_h_h_a*1_2_2_1"/>
  <p:tag name="KSO_WM_UNIT_ISCONTENTSTITLE" val="0"/>
  <p:tag name="KSO_WM_UNIT_ISNUMDGMTITLE" val="0"/>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51.xml><?xml version="1.0" encoding="utf-8"?>
<p:tagLst xmlns:p="http://schemas.openxmlformats.org/presentationml/2006/main">
  <p:tag name="KSO_WM_TAG_VERSION" val="1.0"/>
  <p:tag name="KSO_WM_BEAUTIFY_FLAG" val="#wm#"/>
  <p:tag name="KSO_WM_UNIT_TYPE" val="n_h_h_f"/>
  <p:tag name="KSO_WM_UNIT_INDEX" val="1_2_2_1"/>
  <p:tag name="KSO_WM_UNIT_LAYERLEVEL" val="1_1_1_1"/>
  <p:tag name="KSO_WM_UNIT_VALUE" val="20"/>
  <p:tag name="KSO_WM_UNIT_HIGHLIGHT" val="0"/>
  <p:tag name="KSO_WM_UNIT_COMPATIBLE" val="0"/>
  <p:tag name="KSO_WM_UNIT_PRESET_TEXT_INDEX" val="4"/>
  <p:tag name="KSO_WM_UNIT_PRESET_TEXT_LEN" val="24"/>
  <p:tag name="KSO_WM_TEMPLATE_CATEGORY" val="custom"/>
  <p:tag name="KSO_WM_TEMPLATE_INDEX" val="20180448"/>
  <p:tag name="KSO_WM_DIAGRAM_GROUP_CODE" val="n1-1"/>
  <p:tag name="KSO_WM_UNIT_ID" val="custom20180448_28*n_h_h_f*1_2_2_1"/>
  <p:tag name="KSO_WM_UNIT_SUBTYPE" val="a"/>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52.xml><?xml version="1.0" encoding="utf-8"?>
<p:tagLst xmlns:p="http://schemas.openxmlformats.org/presentationml/2006/main">
  <p:tag name="KSO_WM_TAG_VERSION" val="1.0"/>
  <p:tag name="KSO_WM_BEAUTIFY_FLAG" val="#wm#"/>
  <p:tag name="KSO_WM_UNIT_TYPE" val="n_h_h_a"/>
  <p:tag name="KSO_WM_UNIT_INDEX" val="1_2_3_1"/>
  <p:tag name="KSO_WM_UNIT_LAYERLEVEL" val="1_1_1_1"/>
  <p:tag name="KSO_WM_UNIT_VALUE" val="10"/>
  <p:tag name="KSO_WM_UNIT_HIGHLIGHT" val="0"/>
  <p:tag name="KSO_WM_UNIT_COMPATIBLE" val="0"/>
  <p:tag name="KSO_WM_UNIT_PRESET_TEXT_INDEX" val="4"/>
  <p:tag name="KSO_WM_UNIT_PRESET_TEXT_LEN" val="12"/>
  <p:tag name="KSO_WM_TEMPLATE_CATEGORY" val="custom"/>
  <p:tag name="KSO_WM_TEMPLATE_INDEX" val="20180448"/>
  <p:tag name="KSO_WM_DIAGRAM_GROUP_CODE" val="n1-1"/>
  <p:tag name="KSO_WM_UNIT_ID" val="custom20180448_28*n_h_h_a*1_2_3_1"/>
  <p:tag name="KSO_WM_UNIT_ISCONTENTSTITLE" val="0"/>
  <p:tag name="KSO_WM_UNIT_ISNUMDGMTITLE" val="0"/>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53.xml><?xml version="1.0" encoding="utf-8"?>
<p:tagLst xmlns:p="http://schemas.openxmlformats.org/presentationml/2006/main">
  <p:tag name="KSO_WM_TAG_VERSION" val="1.0"/>
  <p:tag name="KSO_WM_BEAUTIFY_FLAG" val="#wm#"/>
  <p:tag name="KSO_WM_UNIT_TYPE" val="n_h_h_f"/>
  <p:tag name="KSO_WM_UNIT_INDEX" val="1_2_3_1"/>
  <p:tag name="KSO_WM_UNIT_LAYERLEVEL" val="1_1_1_1"/>
  <p:tag name="KSO_WM_UNIT_VALUE" val="20"/>
  <p:tag name="KSO_WM_UNIT_HIGHLIGHT" val="0"/>
  <p:tag name="KSO_WM_UNIT_COMPATIBLE" val="0"/>
  <p:tag name="KSO_WM_UNIT_PRESET_TEXT_INDEX" val="4"/>
  <p:tag name="KSO_WM_UNIT_PRESET_TEXT_LEN" val="24"/>
  <p:tag name="KSO_WM_TEMPLATE_CATEGORY" val="custom"/>
  <p:tag name="KSO_WM_TEMPLATE_INDEX" val="20180448"/>
  <p:tag name="KSO_WM_DIAGRAM_GROUP_CODE" val="n1-1"/>
  <p:tag name="KSO_WM_UNIT_ID" val="custom20180448_28*n_h_h_f*1_2_3_1"/>
  <p:tag name="KSO_WM_UNIT_SUBTYPE" val="a"/>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54.xml><?xml version="1.0" encoding="utf-8"?>
<p:tagLst xmlns:p="http://schemas.openxmlformats.org/presentationml/2006/main">
  <p:tag name="KSO_WM_TAG_VERSION" val="1.0"/>
  <p:tag name="KSO_WM_BEAUTIFY_FLAG" val="#wm#"/>
  <p:tag name="KSO_WM_UNIT_TYPE" val="n_h_h_a"/>
  <p:tag name="KSO_WM_UNIT_INDEX" val="1_2_4_1"/>
  <p:tag name="KSO_WM_UNIT_LAYERLEVEL" val="1_1_1_1"/>
  <p:tag name="KSO_WM_UNIT_VALUE" val="10"/>
  <p:tag name="KSO_WM_UNIT_HIGHLIGHT" val="0"/>
  <p:tag name="KSO_WM_UNIT_COMPATIBLE" val="0"/>
  <p:tag name="KSO_WM_UNIT_PRESET_TEXT_INDEX" val="4"/>
  <p:tag name="KSO_WM_UNIT_PRESET_TEXT_LEN" val="12"/>
  <p:tag name="KSO_WM_TEMPLATE_CATEGORY" val="custom"/>
  <p:tag name="KSO_WM_TEMPLATE_INDEX" val="20180448"/>
  <p:tag name="KSO_WM_DIAGRAM_GROUP_CODE" val="n1-1"/>
  <p:tag name="KSO_WM_UNIT_ID" val="custom20180448_28*n_h_h_a*1_2_4_1"/>
  <p:tag name="KSO_WM_UNIT_ISCONTENTSTITLE" val="0"/>
  <p:tag name="KSO_WM_UNIT_ISNUMDGMTITLE" val="0"/>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55.xml><?xml version="1.0" encoding="utf-8"?>
<p:tagLst xmlns:p="http://schemas.openxmlformats.org/presentationml/2006/main">
  <p:tag name="KSO_WM_TAG_VERSION" val="1.0"/>
  <p:tag name="KSO_WM_BEAUTIFY_FLAG" val="#wm#"/>
  <p:tag name="KSO_WM_UNIT_TYPE" val="n_h_h_f"/>
  <p:tag name="KSO_WM_UNIT_INDEX" val="1_2_4_1"/>
  <p:tag name="KSO_WM_UNIT_LAYERLEVEL" val="1_1_1_1"/>
  <p:tag name="KSO_WM_UNIT_VALUE" val="20"/>
  <p:tag name="KSO_WM_UNIT_HIGHLIGHT" val="0"/>
  <p:tag name="KSO_WM_UNIT_COMPATIBLE" val="0"/>
  <p:tag name="KSO_WM_UNIT_PRESET_TEXT_INDEX" val="4"/>
  <p:tag name="KSO_WM_UNIT_PRESET_TEXT_LEN" val="24"/>
  <p:tag name="KSO_WM_TEMPLATE_CATEGORY" val="custom"/>
  <p:tag name="KSO_WM_TEMPLATE_INDEX" val="20180448"/>
  <p:tag name="KSO_WM_DIAGRAM_GROUP_CODE" val="n1-1"/>
  <p:tag name="KSO_WM_UNIT_ID" val="custom20180448_28*n_h_h_f*1_2_4_1"/>
  <p:tag name="KSO_WM_UNIT_SUBTYPE" val="a"/>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56.xml><?xml version="1.0" encoding="utf-8"?>
<p:tagLst xmlns:p="http://schemas.openxmlformats.org/presentationml/2006/main">
  <p:tag name="KSO_WM_TAG_VERSION" val="1.0"/>
  <p:tag name="KSO_WM_BEAUTIFY_FLAG" val="#wm#"/>
  <p:tag name="KSO_WM_UNIT_TYPE" val="n_h_h_a"/>
  <p:tag name="KSO_WM_UNIT_INDEX" val="1_2_5_1"/>
  <p:tag name="KSO_WM_UNIT_LAYERLEVEL" val="1_1_1_1"/>
  <p:tag name="KSO_WM_UNIT_VALUE" val="10"/>
  <p:tag name="KSO_WM_UNIT_HIGHLIGHT" val="0"/>
  <p:tag name="KSO_WM_UNIT_COMPATIBLE" val="0"/>
  <p:tag name="KSO_WM_UNIT_PRESET_TEXT_INDEX" val="4"/>
  <p:tag name="KSO_WM_UNIT_PRESET_TEXT_LEN" val="12"/>
  <p:tag name="KSO_WM_TEMPLATE_CATEGORY" val="custom"/>
  <p:tag name="KSO_WM_TEMPLATE_INDEX" val="20180448"/>
  <p:tag name="KSO_WM_DIAGRAM_GROUP_CODE" val="n1-1"/>
  <p:tag name="KSO_WM_UNIT_ID" val="custom20180448_28*n_h_h_a*1_2_5_1"/>
  <p:tag name="KSO_WM_UNIT_ISCONTENTSTITLE" val="0"/>
  <p:tag name="KSO_WM_UNIT_ISNUMDGMTITLE" val="0"/>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57.xml><?xml version="1.0" encoding="utf-8"?>
<p:tagLst xmlns:p="http://schemas.openxmlformats.org/presentationml/2006/main">
  <p:tag name="KSO_WM_TAG_VERSION" val="1.0"/>
  <p:tag name="KSO_WM_BEAUTIFY_FLAG" val="#wm#"/>
  <p:tag name="KSO_WM_UNIT_TYPE" val="n_h_h_f"/>
  <p:tag name="KSO_WM_UNIT_INDEX" val="1_2_5_1"/>
  <p:tag name="KSO_WM_UNIT_LAYERLEVEL" val="1_1_1_1"/>
  <p:tag name="KSO_WM_UNIT_VALUE" val="20"/>
  <p:tag name="KSO_WM_UNIT_HIGHLIGHT" val="0"/>
  <p:tag name="KSO_WM_UNIT_COMPATIBLE" val="0"/>
  <p:tag name="KSO_WM_UNIT_PRESET_TEXT_INDEX" val="4"/>
  <p:tag name="KSO_WM_UNIT_PRESET_TEXT_LEN" val="24"/>
  <p:tag name="KSO_WM_TEMPLATE_CATEGORY" val="custom"/>
  <p:tag name="KSO_WM_TEMPLATE_INDEX" val="20180448"/>
  <p:tag name="KSO_WM_DIAGRAM_GROUP_CODE" val="n1-1"/>
  <p:tag name="KSO_WM_UNIT_ID" val="custom20180448_28*n_h_h_f*1_2_5_1"/>
  <p:tag name="KSO_WM_UNIT_SUBTYPE" val="a"/>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58.xml><?xml version="1.0" encoding="utf-8"?>
<p:tagLst xmlns:p="http://schemas.openxmlformats.org/presentationml/2006/main">
  <p:tag name="KSO_WM_TAG_VERSION" val="1.0"/>
  <p:tag name="KSO_WM_BEAUTIFY_FLAG" val="#wm#"/>
  <p:tag name="KSO_WM_UNIT_TYPE" val="n_h_h_i"/>
  <p:tag name="KSO_WM_UNIT_INDEX" val="1_2_6_1"/>
  <p:tag name="KSO_WM_UNIT_LAYERLEVEL" val="1_1_1_1"/>
  <p:tag name="KSO_WM_TEMPLATE_CATEGORY" val="custom"/>
  <p:tag name="KSO_WM_TEMPLATE_INDEX" val="20180448"/>
  <p:tag name="KSO_WM_DIAGRAM_GROUP_CODE" val="n1-1"/>
  <p:tag name="KSO_WM_UNIT_ID" val="custom20180448_28*n_h_h_i*1_2_6_1"/>
  <p:tag name="KSO_WM_UNIT_HIGHLIGHT" val="0"/>
  <p:tag name="KSO_WM_UNIT_COMPATIBLE" val="0"/>
  <p:tag name="KSO_WM_UNIT_DIAGRAM_ISNUMVISUAL" val="0"/>
  <p:tag name="KSO_WM_UNIT_DIAGRAM_ISREFERUNIT" val="0"/>
  <p:tag name="KSO_WM_UNIT_FILL_FORE_SCHEMECOLOR_INDEX" val="7"/>
  <p:tag name="KSO_WM_UNIT_FILL_TYPE" val="1"/>
  <p:tag name="KSO_WM_UNIT_USESOURCEFORMAT_APPLY" val="1"/>
</p:tagLst>
</file>

<file path=ppt/tags/tag159.xml><?xml version="1.0" encoding="utf-8"?>
<p:tagLst xmlns:p="http://schemas.openxmlformats.org/presentationml/2006/main">
  <p:tag name="KSO_WM_TAG_VERSION" val="1.0"/>
  <p:tag name="KSO_WM_BEAUTIFY_FLAG" val="#wm#"/>
  <p:tag name="KSO_WM_UNIT_TYPE" val="n_h_h_a"/>
  <p:tag name="KSO_WM_UNIT_INDEX" val="1_2_6_1"/>
  <p:tag name="KSO_WM_UNIT_LAYERLEVEL" val="1_1_1_1"/>
  <p:tag name="KSO_WM_UNIT_VALUE" val="10"/>
  <p:tag name="KSO_WM_UNIT_HIGHLIGHT" val="0"/>
  <p:tag name="KSO_WM_UNIT_COMPATIBLE" val="0"/>
  <p:tag name="KSO_WM_UNIT_PRESET_TEXT_INDEX" val="4"/>
  <p:tag name="KSO_WM_UNIT_PRESET_TEXT_LEN" val="12"/>
  <p:tag name="KSO_WM_TEMPLATE_CATEGORY" val="custom"/>
  <p:tag name="KSO_WM_TEMPLATE_INDEX" val="20180448"/>
  <p:tag name="KSO_WM_DIAGRAM_GROUP_CODE" val="n1-1"/>
  <p:tag name="KSO_WM_UNIT_ID" val="custom20180448_28*n_h_h_a*1_2_6_1"/>
  <p:tag name="KSO_WM_UNIT_ISCONTENTSTITLE" val="0"/>
  <p:tag name="KSO_WM_UNIT_ISNUMDGMTITLE" val="0"/>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TAG_VERSION" val="1.0"/>
  <p:tag name="KSO_WM_BEAUTIFY_FLAG" val="#wm#"/>
  <p:tag name="KSO_WM_UNIT_TYPE" val="n_h_h_f"/>
  <p:tag name="KSO_WM_UNIT_INDEX" val="1_2_6_1"/>
  <p:tag name="KSO_WM_UNIT_LAYERLEVEL" val="1_1_1_1"/>
  <p:tag name="KSO_WM_UNIT_VALUE" val="20"/>
  <p:tag name="KSO_WM_UNIT_HIGHLIGHT" val="0"/>
  <p:tag name="KSO_WM_UNIT_COMPATIBLE" val="0"/>
  <p:tag name="KSO_WM_UNIT_PRESET_TEXT_INDEX" val="4"/>
  <p:tag name="KSO_WM_UNIT_PRESET_TEXT_LEN" val="24"/>
  <p:tag name="KSO_WM_TEMPLATE_CATEGORY" val="custom"/>
  <p:tag name="KSO_WM_TEMPLATE_INDEX" val="20180448"/>
  <p:tag name="KSO_WM_DIAGRAM_GROUP_CODE" val="n1-1"/>
  <p:tag name="KSO_WM_UNIT_ID" val="custom20180448_28*n_h_h_f*1_2_6_1"/>
  <p:tag name="KSO_WM_UNIT_SUBTYPE" val="a"/>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61.xml><?xml version="1.0" encoding="utf-8"?>
<p:tagLst xmlns:p="http://schemas.openxmlformats.org/presentationml/2006/main">
  <p:tag name="KSO_WM_UNIT_LAYERLEVEL" val="1"/>
  <p:tag name="KSO_WM_TAG_VERSION" val="1.0"/>
  <p:tag name="KSO_WM_BEAUTIFY_FLAG" val="#wm#"/>
  <p:tag name="KSO_WM_UNIT_TYPE" val="i"/>
  <p:tag name="KSO_WM_UNIT_INDEX" val="29"/>
  <p:tag name="KSO_WM_TEMPLATE_CATEGORY" val="custom"/>
  <p:tag name="KSO_WM_TEMPLATE_INDEX" val="20180448"/>
  <p:tag name="KSO_WM_DIAGRAM_GROUP_CODE" val="n1-1"/>
  <p:tag name="KSO_WM_UNIT_ID" val="custom20180448_28*i*29"/>
  <p:tag name="KSO_WM_UNIT_HIGHLIGHT" val="0"/>
  <p:tag name="KSO_WM_UNIT_COMPATIBLE" val="0"/>
  <p:tag name="KSO_WM_UNIT_DIAGRAM_ISNUMVISUAL" val="0"/>
  <p:tag name="KSO_WM_UNIT_DIAGRAM_ISREFERUNIT" val="0"/>
  <p:tag name="KSO_WM_UNIT_LINE_FORE_SCHEMECOLOR_INDEX" val="14"/>
  <p:tag name="KSO_WM_UNIT_LINE_FILL_TYPE" val="2"/>
  <p:tag name="KSO_WM_UNIT_USESOURCEFORMAT_APPLY" val="1"/>
</p:tagLst>
</file>

<file path=ppt/tags/tag162.xml><?xml version="1.0" encoding="utf-8"?>
<p:tagLst xmlns:p="http://schemas.openxmlformats.org/presentationml/2006/main">
  <p:tag name="KSO_WM_TAG_VERSION" val="1.0"/>
  <p:tag name="KSO_WM_BEAUTIFY_FLAG" val="#wm#"/>
  <p:tag name="KSO_WM_UNIT_TYPE" val="n_h_h_i"/>
  <p:tag name="KSO_WM_UNIT_INDEX" val="1_2_3_3"/>
  <p:tag name="KSO_WM_UNIT_LAYERLEVEL" val="1_1_1_1"/>
  <p:tag name="KSO_WM_TEMPLATE_CATEGORY" val="custom"/>
  <p:tag name="KSO_WM_TEMPLATE_INDEX" val="20180448"/>
  <p:tag name="KSO_WM_DIAGRAM_GROUP_CODE" val="n1-1"/>
  <p:tag name="KSO_WM_UNIT_ID" val="custom20180448_28*n_h_h_i*1_2_3_3"/>
  <p:tag name="KSO_WM_UNIT_HIGHLIGHT" val="0"/>
  <p:tag name="KSO_WM_UNIT_COMPATIBLE" val="0"/>
  <p:tag name="KSO_WM_UNIT_DIAGRAM_ISNUMVISUAL" val="0"/>
  <p:tag name="KSO_WM_UNIT_DIAGRAM_ISREFERUNIT" val="0"/>
  <p:tag name="KSO_WM_UNIT_LINE_FORE_SCHEMECOLOR_INDEX" val="14"/>
  <p:tag name="KSO_WM_UNIT_LINE_FILL_TYPE" val="2"/>
  <p:tag name="KSO_WM_UNIT_USESOURCEFORMAT_APPLY" val="1"/>
</p:tagLst>
</file>

<file path=ppt/tags/tag163.xml><?xml version="1.0" encoding="utf-8"?>
<p:tagLst xmlns:p="http://schemas.openxmlformats.org/presentationml/2006/main">
  <p:tag name="KSO_WM_TAG_VERSION" val="1.0"/>
  <p:tag name="KSO_WM_BEAUTIFY_FLAG" val="#wm#"/>
  <p:tag name="KSO_WM_UNIT_TYPE" val="n_h_h_i"/>
  <p:tag name="KSO_WM_UNIT_INDEX" val="1_2_4_3"/>
  <p:tag name="KSO_WM_UNIT_LAYERLEVEL" val="1_1_1_1"/>
  <p:tag name="KSO_WM_TEMPLATE_CATEGORY" val="custom"/>
  <p:tag name="KSO_WM_TEMPLATE_INDEX" val="20180448"/>
  <p:tag name="KSO_WM_DIAGRAM_GROUP_CODE" val="n1-1"/>
  <p:tag name="KSO_WM_UNIT_ID" val="custom20180448_28*n_h_h_i*1_2_4_3"/>
  <p:tag name="KSO_WM_UNIT_HIGHLIGHT" val="0"/>
  <p:tag name="KSO_WM_UNIT_COMPATIBLE" val="0"/>
  <p:tag name="KSO_WM_UNIT_DIAGRAM_ISNUMVISUAL" val="0"/>
  <p:tag name="KSO_WM_UNIT_DIAGRAM_ISREFERUNIT" val="0"/>
  <p:tag name="KSO_WM_UNIT_LINE_FORE_SCHEMECOLOR_INDEX" val="14"/>
  <p:tag name="KSO_WM_UNIT_LINE_FILL_TYPE" val="2"/>
  <p:tag name="KSO_WM_UNIT_USESOURCEFORMAT_APPLY" val="1"/>
</p:tagLst>
</file>

<file path=ppt/tags/tag164.xml><?xml version="1.0" encoding="utf-8"?>
<p:tagLst xmlns:p="http://schemas.openxmlformats.org/presentationml/2006/main">
  <p:tag name="KSO_WM_TAG_VERSION" val="1.0"/>
  <p:tag name="KSO_WM_BEAUTIFY_FLAG" val="#wm#"/>
  <p:tag name="KSO_WM_UNIT_TYPE" val="n_h_h_i"/>
  <p:tag name="KSO_WM_UNIT_INDEX" val="1_2_5_3"/>
  <p:tag name="KSO_WM_UNIT_LAYERLEVEL" val="1_1_1_1"/>
  <p:tag name="KSO_WM_TEMPLATE_CATEGORY" val="custom"/>
  <p:tag name="KSO_WM_TEMPLATE_INDEX" val="20180448"/>
  <p:tag name="KSO_WM_DIAGRAM_GROUP_CODE" val="n1-1"/>
  <p:tag name="KSO_WM_UNIT_ID" val="custom20180448_28*n_h_h_i*1_2_5_3"/>
  <p:tag name="KSO_WM_UNIT_HIGHLIGHT" val="0"/>
  <p:tag name="KSO_WM_UNIT_COMPATIBLE" val="0"/>
  <p:tag name="KSO_WM_UNIT_DIAGRAM_ISNUMVISUAL" val="0"/>
  <p:tag name="KSO_WM_UNIT_DIAGRAM_ISREFERUNIT" val="0"/>
  <p:tag name="KSO_WM_UNIT_LINE_FORE_SCHEMECOLOR_INDEX" val="14"/>
  <p:tag name="KSO_WM_UNIT_LINE_FILL_TYPE" val="2"/>
  <p:tag name="KSO_WM_UNIT_USESOURCEFORMAT_APPLY" val="1"/>
</p:tagLst>
</file>

<file path=ppt/tags/tag165.xml><?xml version="1.0" encoding="utf-8"?>
<p:tagLst xmlns:p="http://schemas.openxmlformats.org/presentationml/2006/main">
  <p:tag name="KSO_WM_TAG_VERSION" val="1.0"/>
  <p:tag name="KSO_WM_BEAUTIFY_FLAG" val="#wm#"/>
  <p:tag name="KSO_WM_UNIT_TYPE" val="n_h_h_i"/>
  <p:tag name="KSO_WM_UNIT_INDEX" val="1_2_2_3"/>
  <p:tag name="KSO_WM_UNIT_LAYERLEVEL" val="1_1_1_1"/>
  <p:tag name="KSO_WM_TEMPLATE_CATEGORY" val="custom"/>
  <p:tag name="KSO_WM_TEMPLATE_INDEX" val="20180448"/>
  <p:tag name="KSO_WM_DIAGRAM_GROUP_CODE" val="n1-1"/>
  <p:tag name="KSO_WM_UNIT_ID" val="custom20180448_28*n_h_h_i*1_2_2_3"/>
  <p:tag name="KSO_WM_UNIT_HIGHLIGHT" val="0"/>
  <p:tag name="KSO_WM_UNIT_COMPATIBLE" val="0"/>
  <p:tag name="KSO_WM_UNIT_DIAGRAM_ISNUMVISUAL" val="0"/>
  <p:tag name="KSO_WM_UNIT_DIAGRAM_ISREFERUNIT" val="0"/>
  <p:tag name="KSO_WM_UNIT_LINE_FORE_SCHEMECOLOR_INDEX" val="14"/>
  <p:tag name="KSO_WM_UNIT_LINE_FILL_TYPE" val="2"/>
  <p:tag name="KSO_WM_UNIT_USESOURCEFORMAT_APPLY" val="1"/>
</p:tagLst>
</file>

<file path=ppt/tags/tag166.xml><?xml version="1.0" encoding="utf-8"?>
<p:tagLst xmlns:p="http://schemas.openxmlformats.org/presentationml/2006/main">
  <p:tag name="KSO_WM_TAG_VERSION" val="1.0"/>
  <p:tag name="KSO_WM_BEAUTIFY_FLAG" val="#wm#"/>
  <p:tag name="KSO_WM_UNIT_TYPE" val="n_h_h_i"/>
  <p:tag name="KSO_WM_UNIT_INDEX" val="1_2_6_3"/>
  <p:tag name="KSO_WM_UNIT_LAYERLEVEL" val="1_1_1_1"/>
  <p:tag name="KSO_WM_TEMPLATE_CATEGORY" val="custom"/>
  <p:tag name="KSO_WM_TEMPLATE_INDEX" val="20180448"/>
  <p:tag name="KSO_WM_DIAGRAM_GROUP_CODE" val="n1-1"/>
  <p:tag name="KSO_WM_UNIT_ID" val="custom20180448_28*n_h_h_i*1_2_6_3"/>
  <p:tag name="KSO_WM_UNIT_HIGHLIGHT" val="0"/>
  <p:tag name="KSO_WM_UNIT_COMPATIBLE" val="0"/>
  <p:tag name="KSO_WM_UNIT_DIAGRAM_ISNUMVISUAL" val="0"/>
  <p:tag name="KSO_WM_UNIT_DIAGRAM_ISREFERUNIT" val="0"/>
  <p:tag name="KSO_WM_UNIT_LINE_FORE_SCHEMECOLOR_INDEX" val="14"/>
  <p:tag name="KSO_WM_UNIT_LINE_FILL_TYPE" val="2"/>
  <p:tag name="KSO_WM_UNIT_USESOURCEFORMAT_APPLY" val="1"/>
</p:tagLst>
</file>

<file path=ppt/tags/tag167.xml><?xml version="1.0" encoding="utf-8"?>
<p:tagLst xmlns:p="http://schemas.openxmlformats.org/presentationml/2006/main">
  <p:tag name="KSO_WM_TAG_VERSION" val="1.0"/>
  <p:tag name="KSO_WM_BEAUTIFY_FLAG" val="#wm#"/>
  <p:tag name="KSO_WM_UNIT_TYPE" val="n_h_h_i"/>
  <p:tag name="KSO_WM_UNIT_INDEX" val="1_2_6_1"/>
  <p:tag name="KSO_WM_UNIT_LAYERLEVEL" val="1_1_1_1"/>
  <p:tag name="KSO_WM_TEMPLATE_CATEGORY" val="custom"/>
  <p:tag name="KSO_WM_TEMPLATE_INDEX" val="20180448"/>
  <p:tag name="KSO_WM_DIAGRAM_GROUP_CODE" val="n1-1"/>
  <p:tag name="KSO_WM_UNIT_ID" val="custom20180448_28*n_h_h_i*1_2_6_1"/>
  <p:tag name="KSO_WM_UNIT_HIGHLIGHT" val="0"/>
  <p:tag name="KSO_WM_UNIT_COMPATIBLE" val="0"/>
  <p:tag name="KSO_WM_UNIT_DIAGRAM_ISNUMVISUAL" val="0"/>
  <p:tag name="KSO_WM_UNIT_DIAGRAM_ISREFERUNIT" val="0"/>
  <p:tag name="KSO_WM_UNIT_FILL_FORE_SCHEMECOLOR_INDEX" val="7"/>
  <p:tag name="KSO_WM_UNIT_FILL_TYPE" val="1"/>
  <p:tag name="KSO_WM_UNIT_USESOURCEFORMAT_APPLY" val="1"/>
</p:tagLst>
</file>

<file path=ppt/tags/tag168.xml><?xml version="1.0" encoding="utf-8"?>
<p:tagLst xmlns:p="http://schemas.openxmlformats.org/presentationml/2006/main">
  <p:tag name="KSO_WM_TAG_VERSION" val="1.0"/>
  <p:tag name="KSO_WM_BEAUTIFY_FLAG" val="#wm#"/>
  <p:tag name="KSO_WM_UNIT_TYPE" val="n_h_h_a"/>
  <p:tag name="KSO_WM_UNIT_INDEX" val="1_2_6_1"/>
  <p:tag name="KSO_WM_UNIT_LAYERLEVEL" val="1_1_1_1"/>
  <p:tag name="KSO_WM_UNIT_VALUE" val="10"/>
  <p:tag name="KSO_WM_UNIT_HIGHLIGHT" val="0"/>
  <p:tag name="KSO_WM_UNIT_COMPATIBLE" val="0"/>
  <p:tag name="KSO_WM_UNIT_PRESET_TEXT_INDEX" val="4"/>
  <p:tag name="KSO_WM_UNIT_PRESET_TEXT_LEN" val="12"/>
  <p:tag name="KSO_WM_TEMPLATE_CATEGORY" val="custom"/>
  <p:tag name="KSO_WM_TEMPLATE_INDEX" val="20180448"/>
  <p:tag name="KSO_WM_DIAGRAM_GROUP_CODE" val="n1-1"/>
  <p:tag name="KSO_WM_UNIT_ID" val="custom20180448_28*n_h_h_a*1_2_6_1"/>
  <p:tag name="KSO_WM_UNIT_ISCONTENTSTITLE" val="0"/>
  <p:tag name="KSO_WM_UNIT_ISNUMDGMTITLE" val="0"/>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69.xml><?xml version="1.0" encoding="utf-8"?>
<p:tagLst xmlns:p="http://schemas.openxmlformats.org/presentationml/2006/main">
  <p:tag name="KSO_WM_TAG_VERSION" val="1.0"/>
  <p:tag name="KSO_WM_BEAUTIFY_FLAG" val="#wm#"/>
  <p:tag name="KSO_WM_UNIT_TYPE" val="n_h_h_f"/>
  <p:tag name="KSO_WM_UNIT_INDEX" val="1_2_6_1"/>
  <p:tag name="KSO_WM_UNIT_LAYERLEVEL" val="1_1_1_1"/>
  <p:tag name="KSO_WM_UNIT_VALUE" val="20"/>
  <p:tag name="KSO_WM_UNIT_HIGHLIGHT" val="0"/>
  <p:tag name="KSO_WM_UNIT_COMPATIBLE" val="0"/>
  <p:tag name="KSO_WM_UNIT_PRESET_TEXT_INDEX" val="4"/>
  <p:tag name="KSO_WM_UNIT_PRESET_TEXT_LEN" val="24"/>
  <p:tag name="KSO_WM_TEMPLATE_CATEGORY" val="custom"/>
  <p:tag name="KSO_WM_TEMPLATE_INDEX" val="20180448"/>
  <p:tag name="KSO_WM_DIAGRAM_GROUP_CODE" val="n1-1"/>
  <p:tag name="KSO_WM_UNIT_ID" val="custom20180448_28*n_h_h_f*1_2_6_1"/>
  <p:tag name="KSO_WM_UNIT_SUBTYPE" val="a"/>
  <p:tag name="KSO_WM_UNIT_NOCLEAR" val="0"/>
  <p:tag name="KSO_WM_UNIT_DIAGRAM_ISNUMVISUAL" val="0"/>
  <p:tag name="KSO_WM_UNIT_DIAGRAM_ISREFERUNIT" val="0"/>
  <p:tag name="KSO_WM_UNIT_TEXT_FILL_FORE_SCHEMECOLOR_INDEX" val="13"/>
  <p:tag name="KSO_WM_UNIT_TEXT_FILL_TYPE" val="1"/>
  <p:tag name="KSO_WM_UNIT_USESOURCEFORMAT_APPLY"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TAG_VERSION" val="1.0"/>
  <p:tag name="KSO_WM_BEAUTIFY_FLAG" val="#wm#"/>
  <p:tag name="KSO_WM_UNIT_TYPE" val="n_h_h_i"/>
  <p:tag name="KSO_WM_UNIT_INDEX" val="1_2_6_3"/>
  <p:tag name="KSO_WM_UNIT_LAYERLEVEL" val="1_1_1_1"/>
  <p:tag name="KSO_WM_TEMPLATE_CATEGORY" val="custom"/>
  <p:tag name="KSO_WM_TEMPLATE_INDEX" val="20180448"/>
  <p:tag name="KSO_WM_DIAGRAM_GROUP_CODE" val="n1-1"/>
  <p:tag name="KSO_WM_UNIT_ID" val="custom20180448_28*n_h_h_i*1_2_6_3"/>
  <p:tag name="KSO_WM_UNIT_HIGHLIGHT" val="0"/>
  <p:tag name="KSO_WM_UNIT_COMPATIBLE" val="0"/>
  <p:tag name="KSO_WM_UNIT_DIAGRAM_ISNUMVISUAL" val="0"/>
  <p:tag name="KSO_WM_UNIT_DIAGRAM_ISREFERUNIT" val="0"/>
  <p:tag name="KSO_WM_UNIT_LINE_FORE_SCHEMECOLOR_INDEX" val="14"/>
  <p:tag name="KSO_WM_UNIT_LINE_FILL_TYPE" val="2"/>
  <p:tag name="KSO_WM_UNIT_USESOURCEFORMAT_APPLY" val="1"/>
</p:tagLst>
</file>

<file path=ppt/tags/tag171.xml><?xml version="1.0" encoding="utf-8"?>
<p:tagLst xmlns:p="http://schemas.openxmlformats.org/presentationml/2006/main">
  <p:tag name="KSO_WM_TAG_VERSION" val="1.0"/>
  <p:tag name="KSO_WM_BEAUTIFY_FLAG" val="#wm#"/>
  <p:tag name="KSO_WM_UNIT_TYPE" val="n_h_h_i"/>
  <p:tag name="KSO_WM_UNIT_INDEX" val="1_2_3_3"/>
  <p:tag name="KSO_WM_UNIT_LAYERLEVEL" val="1_1_1_1"/>
  <p:tag name="KSO_WM_TEMPLATE_CATEGORY" val="custom"/>
  <p:tag name="KSO_WM_TEMPLATE_INDEX" val="20180448"/>
  <p:tag name="KSO_WM_DIAGRAM_GROUP_CODE" val="n1-1"/>
  <p:tag name="KSO_WM_UNIT_ID" val="custom20180448_28*n_h_h_i*1_2_3_3"/>
  <p:tag name="KSO_WM_UNIT_HIGHLIGHT" val="0"/>
  <p:tag name="KSO_WM_UNIT_COMPATIBLE" val="0"/>
  <p:tag name="KSO_WM_UNIT_DIAGRAM_ISNUMVISUAL" val="0"/>
  <p:tag name="KSO_WM_UNIT_DIAGRAM_ISREFERUNIT" val="0"/>
  <p:tag name="KSO_WM_UNIT_LINE_FORE_SCHEMECOLOR_INDEX" val="14"/>
  <p:tag name="KSO_WM_UNIT_LINE_FILL_TYPE" val="2"/>
  <p:tag name="KSO_WM_UNIT_USESOURCEFORMAT_APPLY" val="1"/>
</p:tagLst>
</file>

<file path=ppt/tags/tag172.xml><?xml version="1.0" encoding="utf-8"?>
<p:tagLst xmlns:p="http://schemas.openxmlformats.org/presentationml/2006/main">
  <p:tag name="KSO_WM_TAG_VERSION" val="1.0"/>
  <p:tag name="KSO_WM_SLIDE_ITEM_CNT" val="6"/>
  <p:tag name="KSO_WM_SLIDE_LAYOUT" val="a_b_n"/>
  <p:tag name="KSO_WM_SLIDE_LAYOUT_CNT" val="1_1_1"/>
  <p:tag name="KSO_WM_SLIDE_TYPE" val="text"/>
  <p:tag name="KSO_WM_BEAUTIFY_FLAG" val="#wm#"/>
  <p:tag name="KSO_WM_SLIDE_POSITION" val="71.0432*142.515"/>
  <p:tag name="KSO_WM_SLIDE_SIZE" val="821.495*377.942"/>
  <p:tag name="KSO_WM_COMBINE_RELATE_SLIDE_ID" val="diagram20169557_5"/>
  <p:tag name="KSO_WM_TEMPLATE_CATEGORY" val="custom"/>
  <p:tag name="KSO_WM_TEMPLATE_INDEX" val="20180448"/>
  <p:tag name="KSO_WM_SLIDE_ID" val="custom20180448_28"/>
  <p:tag name="KSO_WM_SLIDE_INDEX" val="28"/>
  <p:tag name="KSO_WM_DIAGRAM_GROUP_CODE" val="n1-1"/>
  <p:tag name="KSO_WM_TEMPLATE_SUBCATEGORY" val="0"/>
  <p:tag name="KSO_WM_TEMPLATE_MASTER_TYPE" val="1"/>
  <p:tag name="KSO_WM_TEMPLATE_COLOR_TYPE" val="0"/>
  <p:tag name="KSO_WM_SLIDE_DIAGTYPE" val="n"/>
</p:tagLst>
</file>

<file path=ppt/tags/tag173.xml><?xml version="1.0" encoding="utf-8"?>
<p:tagLst xmlns:p="http://schemas.openxmlformats.org/presentationml/2006/main">
  <p:tag name="KSO_WM_BEAUTIFY_FLAG" val="#wm#"/>
  <p:tag name="KSO_WM_TEMPLATE_CATEGORY" val="custom"/>
  <p:tag name="KSO_WM_TEMPLATE_INDEX" val="20180448"/>
</p:tagLst>
</file>

<file path=ppt/tags/tag174.xml><?xml version="1.0" encoding="utf-8"?>
<p:tagLst xmlns:p="http://schemas.openxmlformats.org/presentationml/2006/main">
  <p:tag name="KSO_WM_TAG_VERSION" val="1.0"/>
  <p:tag name="KSO_WM_BEAUTIFY_FLAG" val="#wm#"/>
  <p:tag name="KSO_WM_UNIT_TYPE" val="e"/>
  <p:tag name="KSO_WM_UNIT_INDEX" val="1"/>
  <p:tag name="KSO_WM_UNIT_LAYERLEVEL" val="1"/>
  <p:tag name="KSO_WM_UNIT_VALUE" val="1"/>
  <p:tag name="KSO_WM_UNIT_HIGHLIGHT" val="0"/>
  <p:tag name="KSO_WM_UNIT_COMPATIBLE" val="1"/>
  <p:tag name="KSO_WM_UNIT_PRESET_TEXT" val="01"/>
  <p:tag name="KSO_WM_TEMPLATE_CATEGORY" val="custom"/>
  <p:tag name="KSO_WM_TEMPLATE_INDEX" val="20180448"/>
  <p:tag name="KSO_WM_UNIT_ID" val="custom20180448_11*e*1"/>
  <p:tag name="KSO_WM_UNIT_NOCLEAR" val="0"/>
  <p:tag name="KSO_WM_UNIT_DIAGRAM_ISNUMVISUAL" val="0"/>
  <p:tag name="KSO_WM_UNIT_DIAGRAM_ISREFERUNIT" val="0"/>
</p:tagLst>
</file>

<file path=ppt/tags/tag175.xml><?xml version="1.0" encoding="utf-8"?>
<p:tagLst xmlns:p="http://schemas.openxmlformats.org/presentationml/2006/main">
  <p:tag name="KSO_WM_TAG_VERSION" val="1.0"/>
  <p:tag name="KSO_WM_BEAUTIFY_FLAG" val="#wm#"/>
  <p:tag name="KSO_WM_UNIT_TYPE" val="a"/>
  <p:tag name="KSO_WM_UNIT_INDEX" val="1"/>
  <p:tag name="KSO_WM_UNIT_LAYERLEVEL" val="1"/>
  <p:tag name="KSO_WM_UNIT_VALUE" val="11"/>
  <p:tag name="KSO_WM_UNIT_ISCONTENTSTITLE" val="0"/>
  <p:tag name="KSO_WM_UNIT_HIGHLIGHT" val="0"/>
  <p:tag name="KSO_WM_UNIT_COMPATIBLE" val="0"/>
  <p:tag name="KSO_WM_UNIT_PRESET_TEXT" val="请在此输入章节标题"/>
  <p:tag name="KSO_WM_TEMPLATE_CATEGORY" val="custom"/>
  <p:tag name="KSO_WM_TEMPLATE_INDEX" val="20180448"/>
  <p:tag name="KSO_WM_UNIT_ID" val="custom20180448_11*a*1"/>
  <p:tag name="KSO_WM_UNIT_ISNUMDGMTITLE" val="0"/>
  <p:tag name="KSO_WM_UNIT_NOCLEAR" val="0"/>
  <p:tag name="KSO_WM_UNIT_DIAGRAM_ISNUMVISUAL" val="0"/>
  <p:tag name="KSO_WM_UNIT_DIAGRAM_ISREFERUNIT" val="0"/>
</p:tagLst>
</file>

<file path=ppt/tags/tag176.xml><?xml version="1.0" encoding="utf-8"?>
<p:tagLst xmlns:p="http://schemas.openxmlformats.org/presentationml/2006/main">
  <p:tag name="KSO_WM_TAG_VERSION" val="1.0"/>
  <p:tag name="KSO_WM_SLIDE_ITEM_CNT" val="0"/>
  <p:tag name="KSO_WM_SLIDE_LAYOUT" val="a_e_f"/>
  <p:tag name="KSO_WM_SLIDE_LAYOUT_CNT" val="1_1_1"/>
  <p:tag name="KSO_WM_SLIDE_TYPE" val="sectionTitle"/>
  <p:tag name="KSO_WM_BEAUTIFY_FLAG" val="#wm#"/>
  <p:tag name="KSO_WM_COMBINE_RELATE_SLIDE_ID" val="background20177250_6"/>
  <p:tag name="KSO_WM_TEMPLATE_CATEGORY" val="custom"/>
  <p:tag name="KSO_WM_TEMPLATE_INDEX" val="20180448"/>
  <p:tag name="KSO_WM_SLIDE_ID" val="custom20180448_11"/>
  <p:tag name="KSO_WM_SLIDE_INDEX" val="11"/>
  <p:tag name="KSO_WM_TEMPLATE_SUBCATEGORY" val="0"/>
  <p:tag name="KSO_WM_TEMPLATE_MASTER_TYPE" val="1"/>
  <p:tag name="KSO_WM_TEMPLATE_COLOR_TYPE" val="0"/>
</p:tagLst>
</file>

<file path=ppt/tags/tag177.xml><?xml version="1.0" encoding="utf-8"?>
<p:tagLst xmlns:p="http://schemas.openxmlformats.org/presentationml/2006/main">
  <p:tag name="KSO_WM_BEAUTIFY_FLAG" val="#wm#"/>
  <p:tag name="KSO_WM_TEMPLATE_CATEGORY" val="custom"/>
  <p:tag name="KSO_WM_TEMPLATE_INDEX" val="20180448"/>
</p:tagLst>
</file>

<file path=ppt/tags/tag178.xml><?xml version="1.0" encoding="utf-8"?>
<p:tagLst xmlns:p="http://schemas.openxmlformats.org/presentationml/2006/main">
  <p:tag name="KSO_WM_BEAUTIFY_FLAG" val="#wm#"/>
  <p:tag name="KSO_WM_TEMPLATE_CATEGORY" val="custom"/>
  <p:tag name="KSO_WM_TEMPLATE_INDEX" val="20180448"/>
</p:tagLst>
</file>

<file path=ppt/tags/tag179.xml><?xml version="1.0" encoding="utf-8"?>
<p:tagLst xmlns:p="http://schemas.openxmlformats.org/presentationml/2006/main">
  <p:tag name="KSO_WM_BEAUTIFY_FLAG" val="#wm#"/>
  <p:tag name="KSO_WM_TEMPLATE_CATEGORY" val="custom"/>
  <p:tag name="KSO_WM_TEMPLATE_INDEX" val="20180448"/>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wm#"/>
  <p:tag name="KSO_WM_TEMPLATE_CATEGORY" val="custom"/>
  <p:tag name="KSO_WM_TEMPLATE_INDEX" val="20180448"/>
</p:tagLst>
</file>

<file path=ppt/tags/tag182.xml><?xml version="1.0" encoding="utf-8"?>
<p:tagLst xmlns:p="http://schemas.openxmlformats.org/presentationml/2006/main">
  <p:tag name="KSO_WM_BEAUTIFY_FLAG" val="#wm#"/>
  <p:tag name="KSO_WM_TEMPLATE_CATEGORY" val="custom"/>
  <p:tag name="KSO_WM_TEMPLATE_INDEX" val="20180448"/>
</p:tagLst>
</file>

<file path=ppt/tags/tag183.xml><?xml version="1.0" encoding="utf-8"?>
<p:tagLst xmlns:p="http://schemas.openxmlformats.org/presentationml/2006/main">
  <p:tag name="KSO_WM_BEAUTIFY_FLAG" val="#wm#"/>
  <p:tag name="KSO_WM_TEMPLATE_CATEGORY" val="custom"/>
  <p:tag name="KSO_WM_TEMPLATE_INDEX" val="20180448"/>
</p:tagLst>
</file>

<file path=ppt/tags/tag184.xml><?xml version="1.0" encoding="utf-8"?>
<p:tagLst xmlns:p="http://schemas.openxmlformats.org/presentationml/2006/main">
  <p:tag name="KSO_WM_TAG_VERSION" val="1.0"/>
  <p:tag name="KSO_WM_BEAUTIFY_FLAG" val="#wm#"/>
  <p:tag name="KSO_WM_UNIT_TYPE" val="e"/>
  <p:tag name="KSO_WM_UNIT_INDEX" val="1"/>
  <p:tag name="KSO_WM_UNIT_LAYERLEVEL" val="1"/>
  <p:tag name="KSO_WM_UNIT_VALUE" val="1"/>
  <p:tag name="KSO_WM_UNIT_HIGHLIGHT" val="0"/>
  <p:tag name="KSO_WM_UNIT_COMPATIBLE" val="1"/>
  <p:tag name="KSO_WM_UNIT_PRESET_TEXT" val="01"/>
  <p:tag name="KSO_WM_TEMPLATE_CATEGORY" val="custom"/>
  <p:tag name="KSO_WM_TEMPLATE_INDEX" val="20180448"/>
  <p:tag name="KSO_WM_UNIT_ID" val="custom20180448_11*e*1"/>
  <p:tag name="KSO_WM_UNIT_NOCLEAR" val="0"/>
  <p:tag name="KSO_WM_UNIT_DIAGRAM_ISNUMVISUAL" val="0"/>
  <p:tag name="KSO_WM_UNIT_DIAGRAM_ISREFERUNIT" val="0"/>
</p:tagLst>
</file>

<file path=ppt/tags/tag185.xml><?xml version="1.0" encoding="utf-8"?>
<p:tagLst xmlns:p="http://schemas.openxmlformats.org/presentationml/2006/main">
  <p:tag name="KSO_WM_BEAUTIFY_FLAG" val="#wm#"/>
  <p:tag name="KSO_WM_TEMPLATE_CATEGORY" val="custom"/>
  <p:tag name="KSO_WM_TEMPLATE_INDEX" val="20180448"/>
</p:tagLst>
</file>

<file path=ppt/tags/tag186.xml><?xml version="1.0" encoding="utf-8"?>
<p:tagLst xmlns:p="http://schemas.openxmlformats.org/presentationml/2006/main">
  <p:tag name="KSO_WM_BEAUTIFY_FLAG" val=""/>
</p:tagLst>
</file>

<file path=ppt/tags/tag187.xml><?xml version="1.0" encoding="utf-8"?>
<p:tagLst xmlns:p="http://schemas.openxmlformats.org/presentationml/2006/main">
  <p:tag name="KSO_WM_BEAUTIFY_FLAG" val="#wm#"/>
  <p:tag name="KSO_WM_TEMPLATE_CATEGORY" val="custom"/>
  <p:tag name="KSO_WM_TEMPLATE_INDEX" val="20180448"/>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wm#"/>
  <p:tag name="KSO_WM_TEMPLATE_CATEGORY" val="custom"/>
  <p:tag name="KSO_WM_TEMPLATE_INDEX" val="20180448"/>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BEAUTIFY_FLAG" val="#wm#"/>
  <p:tag name="KSO_WM_TEMPLATE_CATEGORY" val="custom"/>
  <p:tag name="KSO_WM_TEMPLATE_INDEX" val="20180448"/>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Lst>
</file>

<file path=ppt/tags/tag6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i*1"/>
  <p:tag name="KSO_WM_UNIT_LAYERLEVEL" val="1"/>
  <p:tag name="KSO_WM_TAG_VERSION" val="1.0"/>
  <p:tag name="KSO_WM_BEAUTIFY_FLAG" val="#wm#"/>
  <p:tag name="KSO_WM_UNIT_BK_DARK_LIGHT" val="2"/>
  <p:tag name="KSO_WM_UNIT_SUBTYPE" val="h"/>
  <p:tag name="KSO_WM_UNIT_TYPE" val="i"/>
  <p:tag name="KSO_WM_UNIT_INDEX" val="1"/>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6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7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7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SUBTYPE" val="h"/>
  <p:tag name="KSO_WM_UNIT_TYPE" val="i"/>
  <p:tag name="KSO_WM_UNIT_INDEX" val="1"/>
  <p:tag name="KSO_WM_UNIT_BK_DARK_LIGHT" val="2"/>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7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Lst>
</file>

<file path=ppt/tags/tag82.xml><?xml version="1.0" encoding="utf-8"?>
<p:tagLst xmlns:p="http://schemas.openxmlformats.org/presentationml/2006/main">
  <p:tag name="KSO_WM_SLIDE_BACKGROUND_TYPE" val="topBottom"/>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SUBTYPE" val="h"/>
  <p:tag name="KSO_WM_UNIT_TYPE" val="i"/>
  <p:tag name="KSO_WM_UNIT_INDEX" val="1"/>
  <p:tag name="KSO_WM_UNIT_BK_DARK_LIGHT" val="2"/>
</p:tagLst>
</file>

<file path=ppt/tags/tag83.xml><?xml version="1.0" encoding="utf-8"?>
<p:tagLst xmlns:p="http://schemas.openxmlformats.org/presentationml/2006/main">
  <p:tag name="KSO_WM_SLIDE_BACKGROUND_TYPE" val="topBottom"/>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84.xml><?xml version="1.0" encoding="utf-8"?>
<p:tagLst xmlns:p="http://schemas.openxmlformats.org/presentationml/2006/main">
  <p:tag name="KSO_WM_SLIDE_BACKGROUND_TYPE" val="topBottom"/>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85.xml><?xml version="1.0" encoding="utf-8"?>
<p:tagLst xmlns:p="http://schemas.openxmlformats.org/presentationml/2006/main">
  <p:tag name="KSO_WM_SLIDE_BACKGROUND_TYPE" val="topBottom"/>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8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SUBTYPE" val="h"/>
  <p:tag name="KSO_WM_UNIT_TYPE" val="i"/>
  <p:tag name="KSO_WM_UNIT_INDEX" val="1"/>
  <p:tag name="KSO_WM_UNIT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9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9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9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9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SUBTYPE" val="h"/>
  <p:tag name="KSO_WM_UNIT_TYPE" val="i"/>
  <p:tag name="KSO_WM_UNIT_INDEX" val="1"/>
  <p:tag name="KSO_WM_UNIT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9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20180448">
      <a:dk1>
        <a:srgbClr val="000000"/>
      </a:dk1>
      <a:lt1>
        <a:srgbClr val="FFFFFF"/>
      </a:lt1>
      <a:dk2>
        <a:srgbClr val="FACFA9"/>
      </a:dk2>
      <a:lt2>
        <a:srgbClr val="FFFFFF"/>
      </a:lt2>
      <a:accent1>
        <a:srgbClr val="0070C0"/>
      </a:accent1>
      <a:accent2>
        <a:srgbClr val="008DD5"/>
      </a:accent2>
      <a:accent3>
        <a:srgbClr val="00A5E7"/>
      </a:accent3>
      <a:accent4>
        <a:srgbClr val="6AA7D7"/>
      </a:accent4>
      <a:accent5>
        <a:srgbClr val="B89398"/>
      </a:accent5>
      <a:accent6>
        <a:srgbClr val="EE7B10"/>
      </a:accent6>
      <a:hlink>
        <a:srgbClr val="0070C0"/>
      </a:hlink>
      <a:folHlink>
        <a:srgbClr val="EE7B1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1185</Words>
  <Application>WPS 演示</Application>
  <PresentationFormat/>
  <Paragraphs>150</Paragraphs>
  <Slides>17</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17</vt:i4>
      </vt:variant>
    </vt:vector>
  </HeadingPairs>
  <TitlesOfParts>
    <vt:vector size="28" baseType="lpstr">
      <vt:lpstr>Arial</vt:lpstr>
      <vt:lpstr>宋体</vt:lpstr>
      <vt:lpstr>Wingdings</vt:lpstr>
      <vt:lpstr>DejaVu Sans</vt:lpstr>
      <vt:lpstr>方正书宋_GBK</vt:lpstr>
      <vt:lpstr>微软雅黑</vt:lpstr>
      <vt:lpstr>黑体</vt:lpstr>
      <vt:lpstr>Calibri</vt:lpstr>
      <vt:lpstr>宋体</vt:lpstr>
      <vt:lpstr>Arial Unicode MS</vt:lpstr>
      <vt:lpstr>1_Office 主题​​</vt:lpstr>
      <vt:lpstr>PowerPoint 演示文稿</vt:lpstr>
      <vt:lpstr>目录</vt:lpstr>
      <vt:lpstr>PowerPoint 演示文稿</vt:lpstr>
      <vt:lpstr>PowerPoint 演示文稿</vt:lpstr>
      <vt:lpstr>PowerPoint 演示文稿</vt:lpstr>
      <vt:lpstr>        补缴业务：员工在本单位参保登记日期前的补缴仍在社保经办机构办理，参保登记日期后的补缴在税务部门办理。 </vt:lpstr>
      <vt:lpstr>PowerPoint 演示文稿</vt:lpstr>
      <vt:lpstr>PowerPoint 演示文稿</vt:lpstr>
      <vt:lpstr> 网厅界面操作的变化： </vt:lpstr>
      <vt:lpstr>职工参保登记操作界面调整前后对比</vt:lpstr>
      <vt:lpstr>机关事业单位编内人员参保登记操作界面（调整前）</vt:lpstr>
      <vt:lpstr>机关事业单位编内人员参保登记操作界面（调整后）</vt:lpstr>
      <vt:lpstr>公务员医疗补助险种新增操作界面调整前后对比</vt:lpstr>
      <vt:lpstr>注意事项</vt:lpstr>
      <vt:lpstr>PowerPoint 演示文稿</vt:lpstr>
      <vt:lpstr>PowerPoint 演示文稿</vt:lpstr>
      <vt:lpstr>感谢您的聆听！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win</dc:creator>
  <cp:lastModifiedBy>陈淑娟</cp:lastModifiedBy>
  <cp:revision>65</cp:revision>
  <dcterms:created xsi:type="dcterms:W3CDTF">2023-11-17T00:24:04Z</dcterms:created>
  <dcterms:modified xsi:type="dcterms:W3CDTF">2023-11-17T00:24:04Z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2052-11.8.2.9339</vt:lpwstr>
  </property>
  <property fmtid="{D5CDD505-2E9C-101B-9397-08002B2CF9AE}" pid="3" name="ICV">
    <vt:lpwstr>99BE0C8C89D044F3B696CC9015A6F001</vt:lpwstr>
  </property>
</Properties>
</file>